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2136" y="43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17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80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06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02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12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32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3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22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51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389B-CDBC-4E01-9C0C-D314A0071E2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4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giosono@iapar.br/A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hyperlink" Target="mailto:giosono@iapar.br/A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0203" y="8401053"/>
            <a:ext cx="29163645" cy="2285066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Text Box 1029"/>
          <p:cNvSpPr txBox="1">
            <a:spLocks noChangeArrowheads="1"/>
          </p:cNvSpPr>
          <p:nvPr/>
        </p:nvSpPr>
        <p:spPr bwMode="auto">
          <a:xfrm>
            <a:off x="27868563" y="35552905"/>
            <a:ext cx="4178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844" tIns="32921" rIns="65844" bIns="32921">
            <a:spAutoFit/>
          </a:bodyPr>
          <a:lstStyle>
            <a:lvl1pPr defTabSz="657225">
              <a:spcBef>
                <a:spcPct val="20000"/>
              </a:spcBef>
              <a:buChar char="•"/>
              <a:defRPr sz="16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57225">
              <a:spcBef>
                <a:spcPct val="20000"/>
              </a:spcBef>
              <a:buChar char="–"/>
              <a:defRPr sz="14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722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722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722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7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7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7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7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Plotagem e adequação: </a:t>
            </a:r>
            <a:r>
              <a:rPr lang="pt-BR" altLang="pt-BR" sz="1400" dirty="0">
                <a:latin typeface="Calibri" pitchFamily="34" charset="0"/>
                <a:ea typeface="MS PGothic" pitchFamily="34" charset="-128"/>
                <a:hlinkClick r:id="rId2"/>
              </a:rPr>
              <a:t>giosono@iapar.br/ARG</a:t>
            </a:r>
            <a:r>
              <a:rPr lang="pt-BR" altLang="pt-BR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pt-BR" altLang="pt-BR" sz="1400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2018</a:t>
            </a:r>
            <a:endParaRPr lang="pt-BR" altLang="pt-BR" sz="1400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5" name="Group 1022"/>
          <p:cNvGrpSpPr>
            <a:grpSpLocks/>
          </p:cNvGrpSpPr>
          <p:nvPr/>
        </p:nvGrpSpPr>
        <p:grpSpPr bwMode="auto">
          <a:xfrm>
            <a:off x="13681745" y="32620017"/>
            <a:ext cx="1974675" cy="2436495"/>
            <a:chOff x="9227" y="20185"/>
            <a:chExt cx="1588" cy="2132"/>
          </a:xfrm>
        </p:grpSpPr>
        <p:sp>
          <p:nvSpPr>
            <p:cNvPr id="6" name="Rectangle 1023"/>
            <p:cNvSpPr>
              <a:spLocks noChangeArrowheads="1"/>
            </p:cNvSpPr>
            <p:nvPr/>
          </p:nvSpPr>
          <p:spPr bwMode="auto">
            <a:xfrm>
              <a:off x="9227" y="20185"/>
              <a:ext cx="1588" cy="2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6300">
                  <a:solidFill>
                    <a:schemeClr val="tx1"/>
                  </a:solidFill>
                  <a:latin typeface="Arial" charset="0"/>
                </a:defRPr>
              </a:lvl1pPr>
              <a:lvl2pPr marL="3509963" indent="-1349375">
                <a:spcBef>
                  <a:spcPct val="20000"/>
                </a:spcBef>
                <a:buChar char="–"/>
                <a:defRPr sz="14300">
                  <a:solidFill>
                    <a:schemeClr val="tx1"/>
                  </a:solidFill>
                  <a:latin typeface="Arial" charset="0"/>
                </a:defRPr>
              </a:lvl2pPr>
              <a:lvl3pPr marL="5400675" indent="-1079500">
                <a:spcBef>
                  <a:spcPct val="20000"/>
                </a:spcBef>
                <a:buChar char="•"/>
                <a:defRPr sz="12300">
                  <a:solidFill>
                    <a:schemeClr val="tx1"/>
                  </a:solidFill>
                  <a:latin typeface="Arial" charset="0"/>
                </a:defRPr>
              </a:lvl3pPr>
              <a:lvl4pPr marL="7559675" indent="-1079500">
                <a:spcBef>
                  <a:spcPct val="20000"/>
                </a:spcBef>
                <a:buChar char="–"/>
                <a:defRPr sz="10300">
                  <a:solidFill>
                    <a:schemeClr val="tx1"/>
                  </a:solidFill>
                  <a:latin typeface="Arial" charset="0"/>
                </a:defRPr>
              </a:lvl4pPr>
              <a:lvl5pPr marL="9720263" indent="-1079500">
                <a:spcBef>
                  <a:spcPct val="20000"/>
                </a:spcBef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5pPr>
              <a:lvl6pPr marL="101774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6pPr>
              <a:lvl7pPr marL="106346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7pPr>
              <a:lvl8pPr marL="110918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8pPr>
              <a:lvl9pPr marL="115490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pt-BR" altLang="pt-BR" sz="8500"/>
            </a:p>
          </p:txBody>
        </p:sp>
        <p:grpSp>
          <p:nvGrpSpPr>
            <p:cNvPr id="7" name="Group 1024"/>
            <p:cNvGrpSpPr>
              <a:grpSpLocks/>
            </p:cNvGrpSpPr>
            <p:nvPr/>
          </p:nvGrpSpPr>
          <p:grpSpPr bwMode="auto">
            <a:xfrm>
              <a:off x="9299" y="20276"/>
              <a:ext cx="1453" cy="1951"/>
              <a:chOff x="5307" y="22240"/>
              <a:chExt cx="1453" cy="1951"/>
            </a:xfrm>
          </p:grpSpPr>
          <p:sp>
            <p:nvSpPr>
              <p:cNvPr id="8" name="Freeform 1025"/>
              <p:cNvSpPr>
                <a:spLocks/>
              </p:cNvSpPr>
              <p:nvPr/>
            </p:nvSpPr>
            <p:spPr bwMode="auto">
              <a:xfrm>
                <a:off x="5686" y="22954"/>
                <a:ext cx="669" cy="776"/>
              </a:xfrm>
              <a:custGeom>
                <a:avLst/>
                <a:gdLst>
                  <a:gd name="T0" fmla="*/ 366 w 669"/>
                  <a:gd name="T1" fmla="*/ 347 h 776"/>
                  <a:gd name="T2" fmla="*/ 366 w 669"/>
                  <a:gd name="T3" fmla="*/ 776 h 776"/>
                  <a:gd name="T4" fmla="*/ 303 w 669"/>
                  <a:gd name="T5" fmla="*/ 776 h 776"/>
                  <a:gd name="T6" fmla="*/ 303 w 669"/>
                  <a:gd name="T7" fmla="*/ 353 h 776"/>
                  <a:gd name="T8" fmla="*/ 0 w 669"/>
                  <a:gd name="T9" fmla="*/ 353 h 776"/>
                  <a:gd name="T10" fmla="*/ 335 w 669"/>
                  <a:gd name="T11" fmla="*/ 0 h 776"/>
                  <a:gd name="T12" fmla="*/ 669 w 669"/>
                  <a:gd name="T13" fmla="*/ 347 h 776"/>
                  <a:gd name="T14" fmla="*/ 366 w 669"/>
                  <a:gd name="T15" fmla="*/ 347 h 7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9"/>
                  <a:gd name="T25" fmla="*/ 0 h 776"/>
                  <a:gd name="T26" fmla="*/ 669 w 669"/>
                  <a:gd name="T27" fmla="*/ 776 h 7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9" h="776">
                    <a:moveTo>
                      <a:pt x="366" y="347"/>
                    </a:moveTo>
                    <a:lnTo>
                      <a:pt x="366" y="776"/>
                    </a:lnTo>
                    <a:lnTo>
                      <a:pt x="303" y="776"/>
                    </a:lnTo>
                    <a:lnTo>
                      <a:pt x="303" y="353"/>
                    </a:lnTo>
                    <a:lnTo>
                      <a:pt x="0" y="353"/>
                    </a:lnTo>
                    <a:lnTo>
                      <a:pt x="335" y="0"/>
                    </a:lnTo>
                    <a:lnTo>
                      <a:pt x="669" y="347"/>
                    </a:lnTo>
                    <a:lnTo>
                      <a:pt x="366" y="347"/>
                    </a:lnTo>
                    <a:close/>
                  </a:path>
                </a:pathLst>
              </a:custGeom>
              <a:solidFill>
                <a:srgbClr val="1578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Freeform 1026"/>
              <p:cNvSpPr>
                <a:spLocks noEditPoints="1"/>
              </p:cNvSpPr>
              <p:nvPr/>
            </p:nvSpPr>
            <p:spPr bwMode="auto">
              <a:xfrm>
                <a:off x="5307" y="22240"/>
                <a:ext cx="1427" cy="1496"/>
              </a:xfrm>
              <a:custGeom>
                <a:avLst/>
                <a:gdLst>
                  <a:gd name="T0" fmla="*/ 916 w 1427"/>
                  <a:gd name="T1" fmla="*/ 531 h 1496"/>
                  <a:gd name="T2" fmla="*/ 1225 w 1427"/>
                  <a:gd name="T3" fmla="*/ 852 h 1496"/>
                  <a:gd name="T4" fmla="*/ 1232 w 1427"/>
                  <a:gd name="T5" fmla="*/ 1237 h 1496"/>
                  <a:gd name="T6" fmla="*/ 1219 w 1427"/>
                  <a:gd name="T7" fmla="*/ 1275 h 1496"/>
                  <a:gd name="T8" fmla="*/ 1187 w 1427"/>
                  <a:gd name="T9" fmla="*/ 1288 h 1496"/>
                  <a:gd name="T10" fmla="*/ 808 w 1427"/>
                  <a:gd name="T11" fmla="*/ 1193 h 1496"/>
                  <a:gd name="T12" fmla="*/ 1137 w 1427"/>
                  <a:gd name="T13" fmla="*/ 884 h 1496"/>
                  <a:gd name="T14" fmla="*/ 827 w 1427"/>
                  <a:gd name="T15" fmla="*/ 562 h 1496"/>
                  <a:gd name="T16" fmla="*/ 827 w 1427"/>
                  <a:gd name="T17" fmla="*/ 0 h 1496"/>
                  <a:gd name="T18" fmla="*/ 1118 w 1427"/>
                  <a:gd name="T19" fmla="*/ 0 h 1496"/>
                  <a:gd name="T20" fmla="*/ 1415 w 1427"/>
                  <a:gd name="T21" fmla="*/ 739 h 1496"/>
                  <a:gd name="T22" fmla="*/ 1427 w 1427"/>
                  <a:gd name="T23" fmla="*/ 777 h 1496"/>
                  <a:gd name="T24" fmla="*/ 1421 w 1427"/>
                  <a:gd name="T25" fmla="*/ 1458 h 1496"/>
                  <a:gd name="T26" fmla="*/ 1396 w 1427"/>
                  <a:gd name="T27" fmla="*/ 1490 h 1496"/>
                  <a:gd name="T28" fmla="*/ 808 w 1427"/>
                  <a:gd name="T29" fmla="*/ 1496 h 1496"/>
                  <a:gd name="T30" fmla="*/ 1320 w 1427"/>
                  <a:gd name="T31" fmla="*/ 1383 h 1496"/>
                  <a:gd name="T32" fmla="*/ 1023 w 1427"/>
                  <a:gd name="T33" fmla="*/ 493 h 1496"/>
                  <a:gd name="T34" fmla="*/ 1011 w 1427"/>
                  <a:gd name="T35" fmla="*/ 455 h 1496"/>
                  <a:gd name="T36" fmla="*/ 1118 w 1427"/>
                  <a:gd name="T37" fmla="*/ 0 h 1496"/>
                  <a:gd name="T38" fmla="*/ 423 w 1427"/>
                  <a:gd name="T39" fmla="*/ 455 h 1496"/>
                  <a:gd name="T40" fmla="*/ 411 w 1427"/>
                  <a:gd name="T41" fmla="*/ 493 h 1496"/>
                  <a:gd name="T42" fmla="*/ 114 w 1427"/>
                  <a:gd name="T43" fmla="*/ 1383 h 1496"/>
                  <a:gd name="T44" fmla="*/ 625 w 1427"/>
                  <a:gd name="T45" fmla="*/ 1496 h 1496"/>
                  <a:gd name="T46" fmla="*/ 38 w 1427"/>
                  <a:gd name="T47" fmla="*/ 1490 h 1496"/>
                  <a:gd name="T48" fmla="*/ 7 w 1427"/>
                  <a:gd name="T49" fmla="*/ 1458 h 1496"/>
                  <a:gd name="T50" fmla="*/ 0 w 1427"/>
                  <a:gd name="T51" fmla="*/ 777 h 1496"/>
                  <a:gd name="T52" fmla="*/ 19 w 1427"/>
                  <a:gd name="T53" fmla="*/ 739 h 1496"/>
                  <a:gd name="T54" fmla="*/ 316 w 1427"/>
                  <a:gd name="T55" fmla="*/ 0 h 1496"/>
                  <a:gd name="T56" fmla="*/ 606 w 1427"/>
                  <a:gd name="T57" fmla="*/ 0 h 1496"/>
                  <a:gd name="T58" fmla="*/ 600 w 1427"/>
                  <a:gd name="T59" fmla="*/ 562 h 1496"/>
                  <a:gd name="T60" fmla="*/ 291 w 1427"/>
                  <a:gd name="T61" fmla="*/ 884 h 1496"/>
                  <a:gd name="T62" fmla="*/ 625 w 1427"/>
                  <a:gd name="T63" fmla="*/ 1193 h 1496"/>
                  <a:gd name="T64" fmla="*/ 247 w 1427"/>
                  <a:gd name="T65" fmla="*/ 1288 h 1496"/>
                  <a:gd name="T66" fmla="*/ 215 w 1427"/>
                  <a:gd name="T67" fmla="*/ 1275 h 1496"/>
                  <a:gd name="T68" fmla="*/ 196 w 1427"/>
                  <a:gd name="T69" fmla="*/ 1237 h 1496"/>
                  <a:gd name="T70" fmla="*/ 202 w 1427"/>
                  <a:gd name="T71" fmla="*/ 852 h 1496"/>
                  <a:gd name="T72" fmla="*/ 512 w 1427"/>
                  <a:gd name="T73" fmla="*/ 531 h 1496"/>
                  <a:gd name="T74" fmla="*/ 606 w 1427"/>
                  <a:gd name="T75" fmla="*/ 0 h 149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27"/>
                  <a:gd name="T115" fmla="*/ 0 h 1496"/>
                  <a:gd name="T116" fmla="*/ 1427 w 1427"/>
                  <a:gd name="T117" fmla="*/ 1496 h 149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27" h="1496">
                    <a:moveTo>
                      <a:pt x="916" y="0"/>
                    </a:moveTo>
                    <a:lnTo>
                      <a:pt x="916" y="531"/>
                    </a:lnTo>
                    <a:lnTo>
                      <a:pt x="1219" y="833"/>
                    </a:lnTo>
                    <a:lnTo>
                      <a:pt x="1225" y="852"/>
                    </a:lnTo>
                    <a:lnTo>
                      <a:pt x="1232" y="865"/>
                    </a:lnTo>
                    <a:lnTo>
                      <a:pt x="1232" y="1237"/>
                    </a:lnTo>
                    <a:lnTo>
                      <a:pt x="1232" y="1256"/>
                    </a:lnTo>
                    <a:lnTo>
                      <a:pt x="1219" y="1275"/>
                    </a:lnTo>
                    <a:lnTo>
                      <a:pt x="1206" y="1282"/>
                    </a:lnTo>
                    <a:lnTo>
                      <a:pt x="1187" y="1288"/>
                    </a:lnTo>
                    <a:lnTo>
                      <a:pt x="808" y="1288"/>
                    </a:lnTo>
                    <a:lnTo>
                      <a:pt x="808" y="1193"/>
                    </a:lnTo>
                    <a:lnTo>
                      <a:pt x="1137" y="1193"/>
                    </a:lnTo>
                    <a:lnTo>
                      <a:pt x="1137" y="884"/>
                    </a:lnTo>
                    <a:lnTo>
                      <a:pt x="840" y="581"/>
                    </a:lnTo>
                    <a:lnTo>
                      <a:pt x="827" y="562"/>
                    </a:lnTo>
                    <a:lnTo>
                      <a:pt x="827" y="549"/>
                    </a:lnTo>
                    <a:lnTo>
                      <a:pt x="827" y="0"/>
                    </a:lnTo>
                    <a:lnTo>
                      <a:pt x="916" y="0"/>
                    </a:lnTo>
                    <a:close/>
                    <a:moveTo>
                      <a:pt x="1118" y="0"/>
                    </a:moveTo>
                    <a:lnTo>
                      <a:pt x="1118" y="430"/>
                    </a:lnTo>
                    <a:lnTo>
                      <a:pt x="1415" y="739"/>
                    </a:lnTo>
                    <a:lnTo>
                      <a:pt x="1421" y="758"/>
                    </a:lnTo>
                    <a:lnTo>
                      <a:pt x="1427" y="777"/>
                    </a:lnTo>
                    <a:lnTo>
                      <a:pt x="1427" y="1439"/>
                    </a:lnTo>
                    <a:lnTo>
                      <a:pt x="1421" y="1458"/>
                    </a:lnTo>
                    <a:lnTo>
                      <a:pt x="1408" y="1477"/>
                    </a:lnTo>
                    <a:lnTo>
                      <a:pt x="1396" y="1490"/>
                    </a:lnTo>
                    <a:lnTo>
                      <a:pt x="1370" y="1496"/>
                    </a:lnTo>
                    <a:lnTo>
                      <a:pt x="808" y="1496"/>
                    </a:lnTo>
                    <a:lnTo>
                      <a:pt x="808" y="1383"/>
                    </a:lnTo>
                    <a:lnTo>
                      <a:pt x="1320" y="1383"/>
                    </a:lnTo>
                    <a:lnTo>
                      <a:pt x="1320" y="802"/>
                    </a:lnTo>
                    <a:lnTo>
                      <a:pt x="1023" y="493"/>
                    </a:lnTo>
                    <a:lnTo>
                      <a:pt x="1017" y="474"/>
                    </a:lnTo>
                    <a:lnTo>
                      <a:pt x="1011" y="455"/>
                    </a:lnTo>
                    <a:lnTo>
                      <a:pt x="1011" y="0"/>
                    </a:lnTo>
                    <a:lnTo>
                      <a:pt x="1118" y="0"/>
                    </a:lnTo>
                    <a:close/>
                    <a:moveTo>
                      <a:pt x="423" y="0"/>
                    </a:moveTo>
                    <a:lnTo>
                      <a:pt x="423" y="455"/>
                    </a:lnTo>
                    <a:lnTo>
                      <a:pt x="417" y="474"/>
                    </a:lnTo>
                    <a:lnTo>
                      <a:pt x="411" y="493"/>
                    </a:lnTo>
                    <a:lnTo>
                      <a:pt x="114" y="802"/>
                    </a:lnTo>
                    <a:lnTo>
                      <a:pt x="114" y="1383"/>
                    </a:lnTo>
                    <a:lnTo>
                      <a:pt x="625" y="1383"/>
                    </a:lnTo>
                    <a:lnTo>
                      <a:pt x="625" y="1496"/>
                    </a:lnTo>
                    <a:lnTo>
                      <a:pt x="57" y="1496"/>
                    </a:lnTo>
                    <a:lnTo>
                      <a:pt x="38" y="1490"/>
                    </a:lnTo>
                    <a:lnTo>
                      <a:pt x="19" y="1477"/>
                    </a:lnTo>
                    <a:lnTo>
                      <a:pt x="7" y="1458"/>
                    </a:lnTo>
                    <a:lnTo>
                      <a:pt x="0" y="1439"/>
                    </a:lnTo>
                    <a:lnTo>
                      <a:pt x="0" y="777"/>
                    </a:lnTo>
                    <a:lnTo>
                      <a:pt x="7" y="758"/>
                    </a:lnTo>
                    <a:lnTo>
                      <a:pt x="19" y="739"/>
                    </a:lnTo>
                    <a:lnTo>
                      <a:pt x="316" y="430"/>
                    </a:lnTo>
                    <a:lnTo>
                      <a:pt x="316" y="0"/>
                    </a:lnTo>
                    <a:lnTo>
                      <a:pt x="423" y="0"/>
                    </a:lnTo>
                    <a:close/>
                    <a:moveTo>
                      <a:pt x="606" y="0"/>
                    </a:moveTo>
                    <a:lnTo>
                      <a:pt x="606" y="549"/>
                    </a:lnTo>
                    <a:lnTo>
                      <a:pt x="600" y="562"/>
                    </a:lnTo>
                    <a:lnTo>
                      <a:pt x="594" y="581"/>
                    </a:lnTo>
                    <a:lnTo>
                      <a:pt x="291" y="884"/>
                    </a:lnTo>
                    <a:lnTo>
                      <a:pt x="291" y="1193"/>
                    </a:lnTo>
                    <a:lnTo>
                      <a:pt x="625" y="1193"/>
                    </a:lnTo>
                    <a:lnTo>
                      <a:pt x="625" y="1288"/>
                    </a:lnTo>
                    <a:lnTo>
                      <a:pt x="247" y="1288"/>
                    </a:lnTo>
                    <a:lnTo>
                      <a:pt x="228" y="1282"/>
                    </a:lnTo>
                    <a:lnTo>
                      <a:pt x="215" y="1275"/>
                    </a:lnTo>
                    <a:lnTo>
                      <a:pt x="202" y="1256"/>
                    </a:lnTo>
                    <a:lnTo>
                      <a:pt x="196" y="1237"/>
                    </a:lnTo>
                    <a:lnTo>
                      <a:pt x="196" y="865"/>
                    </a:lnTo>
                    <a:lnTo>
                      <a:pt x="202" y="852"/>
                    </a:lnTo>
                    <a:lnTo>
                      <a:pt x="209" y="833"/>
                    </a:lnTo>
                    <a:lnTo>
                      <a:pt x="512" y="531"/>
                    </a:lnTo>
                    <a:lnTo>
                      <a:pt x="512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131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Freeform 1027"/>
              <p:cNvSpPr>
                <a:spLocks noEditPoints="1"/>
              </p:cNvSpPr>
              <p:nvPr/>
            </p:nvSpPr>
            <p:spPr bwMode="auto">
              <a:xfrm>
                <a:off x="5320" y="23837"/>
                <a:ext cx="1440" cy="354"/>
              </a:xfrm>
              <a:custGeom>
                <a:avLst/>
                <a:gdLst>
                  <a:gd name="T0" fmla="*/ 1219 w 1440"/>
                  <a:gd name="T1" fmla="*/ 347 h 354"/>
                  <a:gd name="T2" fmla="*/ 1080 w 1440"/>
                  <a:gd name="T3" fmla="*/ 0 h 354"/>
                  <a:gd name="T4" fmla="*/ 1294 w 1440"/>
                  <a:gd name="T5" fmla="*/ 0 h 354"/>
                  <a:gd name="T6" fmla="*/ 1357 w 1440"/>
                  <a:gd name="T7" fmla="*/ 19 h 354"/>
                  <a:gd name="T8" fmla="*/ 1395 w 1440"/>
                  <a:gd name="T9" fmla="*/ 76 h 354"/>
                  <a:gd name="T10" fmla="*/ 1395 w 1440"/>
                  <a:gd name="T11" fmla="*/ 139 h 354"/>
                  <a:gd name="T12" fmla="*/ 1370 w 1440"/>
                  <a:gd name="T13" fmla="*/ 183 h 354"/>
                  <a:gd name="T14" fmla="*/ 1395 w 1440"/>
                  <a:gd name="T15" fmla="*/ 278 h 354"/>
                  <a:gd name="T16" fmla="*/ 1282 w 1440"/>
                  <a:gd name="T17" fmla="*/ 347 h 354"/>
                  <a:gd name="T18" fmla="*/ 1225 w 1440"/>
                  <a:gd name="T19" fmla="*/ 240 h 354"/>
                  <a:gd name="T20" fmla="*/ 1212 w 1440"/>
                  <a:gd name="T21" fmla="*/ 152 h 354"/>
                  <a:gd name="T22" fmla="*/ 1244 w 1440"/>
                  <a:gd name="T23" fmla="*/ 152 h 354"/>
                  <a:gd name="T24" fmla="*/ 1269 w 1440"/>
                  <a:gd name="T25" fmla="*/ 133 h 354"/>
                  <a:gd name="T26" fmla="*/ 1269 w 1440"/>
                  <a:gd name="T27" fmla="*/ 101 h 354"/>
                  <a:gd name="T28" fmla="*/ 1250 w 1440"/>
                  <a:gd name="T29" fmla="*/ 82 h 354"/>
                  <a:gd name="T30" fmla="*/ 1212 w 1440"/>
                  <a:gd name="T31" fmla="*/ 76 h 354"/>
                  <a:gd name="T32" fmla="*/ 638 w 1440"/>
                  <a:gd name="T33" fmla="*/ 158 h 354"/>
                  <a:gd name="T34" fmla="*/ 669 w 1440"/>
                  <a:gd name="T35" fmla="*/ 152 h 354"/>
                  <a:gd name="T36" fmla="*/ 688 w 1440"/>
                  <a:gd name="T37" fmla="*/ 133 h 354"/>
                  <a:gd name="T38" fmla="*/ 688 w 1440"/>
                  <a:gd name="T39" fmla="*/ 101 h 354"/>
                  <a:gd name="T40" fmla="*/ 669 w 1440"/>
                  <a:gd name="T41" fmla="*/ 82 h 354"/>
                  <a:gd name="T42" fmla="*/ 638 w 1440"/>
                  <a:gd name="T43" fmla="*/ 82 h 354"/>
                  <a:gd name="T44" fmla="*/ 499 w 1440"/>
                  <a:gd name="T45" fmla="*/ 0 h 354"/>
                  <a:gd name="T46" fmla="*/ 732 w 1440"/>
                  <a:gd name="T47" fmla="*/ 0 h 354"/>
                  <a:gd name="T48" fmla="*/ 777 w 1440"/>
                  <a:gd name="T49" fmla="*/ 19 h 354"/>
                  <a:gd name="T50" fmla="*/ 808 w 1440"/>
                  <a:gd name="T51" fmla="*/ 44 h 354"/>
                  <a:gd name="T52" fmla="*/ 821 w 1440"/>
                  <a:gd name="T53" fmla="*/ 82 h 354"/>
                  <a:gd name="T54" fmla="*/ 884 w 1440"/>
                  <a:gd name="T55" fmla="*/ 0 h 354"/>
                  <a:gd name="T56" fmla="*/ 1054 w 1440"/>
                  <a:gd name="T57" fmla="*/ 354 h 354"/>
                  <a:gd name="T58" fmla="*/ 953 w 1440"/>
                  <a:gd name="T59" fmla="*/ 297 h 354"/>
                  <a:gd name="T60" fmla="*/ 827 w 1440"/>
                  <a:gd name="T61" fmla="*/ 354 h 354"/>
                  <a:gd name="T62" fmla="*/ 764 w 1440"/>
                  <a:gd name="T63" fmla="*/ 221 h 354"/>
                  <a:gd name="T64" fmla="*/ 682 w 1440"/>
                  <a:gd name="T65" fmla="*/ 234 h 354"/>
                  <a:gd name="T66" fmla="*/ 638 w 1440"/>
                  <a:gd name="T67" fmla="*/ 354 h 354"/>
                  <a:gd name="T68" fmla="*/ 499 w 1440"/>
                  <a:gd name="T69" fmla="*/ 0 h 354"/>
                  <a:gd name="T70" fmla="*/ 953 w 1440"/>
                  <a:gd name="T71" fmla="*/ 209 h 354"/>
                  <a:gd name="T72" fmla="*/ 897 w 1440"/>
                  <a:gd name="T73" fmla="*/ 209 h 354"/>
                  <a:gd name="T74" fmla="*/ 366 w 1440"/>
                  <a:gd name="T75" fmla="*/ 209 h 354"/>
                  <a:gd name="T76" fmla="*/ 309 w 1440"/>
                  <a:gd name="T77" fmla="*/ 209 h 354"/>
                  <a:gd name="T78" fmla="*/ 107 w 1440"/>
                  <a:gd name="T79" fmla="*/ 354 h 354"/>
                  <a:gd name="T80" fmla="*/ 0 w 1440"/>
                  <a:gd name="T81" fmla="*/ 0 h 354"/>
                  <a:gd name="T82" fmla="*/ 139 w 1440"/>
                  <a:gd name="T83" fmla="*/ 303 h 354"/>
                  <a:gd name="T84" fmla="*/ 473 w 1440"/>
                  <a:gd name="T85" fmla="*/ 0 h 354"/>
                  <a:gd name="T86" fmla="*/ 372 w 1440"/>
                  <a:gd name="T87" fmla="*/ 354 h 354"/>
                  <a:gd name="T88" fmla="*/ 271 w 1440"/>
                  <a:gd name="T89" fmla="*/ 297 h 354"/>
                  <a:gd name="T90" fmla="*/ 139 w 1440"/>
                  <a:gd name="T91" fmla="*/ 354 h 35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440"/>
                  <a:gd name="T139" fmla="*/ 0 h 354"/>
                  <a:gd name="T140" fmla="*/ 1440 w 1440"/>
                  <a:gd name="T141" fmla="*/ 354 h 35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440" h="354">
                    <a:moveTo>
                      <a:pt x="1219" y="234"/>
                    </a:moveTo>
                    <a:lnTo>
                      <a:pt x="1219" y="347"/>
                    </a:lnTo>
                    <a:lnTo>
                      <a:pt x="1080" y="347"/>
                    </a:lnTo>
                    <a:lnTo>
                      <a:pt x="1080" y="0"/>
                    </a:lnTo>
                    <a:lnTo>
                      <a:pt x="1263" y="0"/>
                    </a:lnTo>
                    <a:lnTo>
                      <a:pt x="1294" y="0"/>
                    </a:lnTo>
                    <a:lnTo>
                      <a:pt x="1326" y="7"/>
                    </a:lnTo>
                    <a:lnTo>
                      <a:pt x="1357" y="19"/>
                    </a:lnTo>
                    <a:lnTo>
                      <a:pt x="1383" y="44"/>
                    </a:lnTo>
                    <a:lnTo>
                      <a:pt x="1395" y="76"/>
                    </a:lnTo>
                    <a:lnTo>
                      <a:pt x="1402" y="108"/>
                    </a:lnTo>
                    <a:lnTo>
                      <a:pt x="1395" y="139"/>
                    </a:lnTo>
                    <a:lnTo>
                      <a:pt x="1389" y="164"/>
                    </a:lnTo>
                    <a:lnTo>
                      <a:pt x="1370" y="183"/>
                    </a:lnTo>
                    <a:lnTo>
                      <a:pt x="1351" y="196"/>
                    </a:lnTo>
                    <a:lnTo>
                      <a:pt x="1395" y="278"/>
                    </a:lnTo>
                    <a:lnTo>
                      <a:pt x="1440" y="347"/>
                    </a:lnTo>
                    <a:lnTo>
                      <a:pt x="1282" y="347"/>
                    </a:lnTo>
                    <a:lnTo>
                      <a:pt x="1225" y="246"/>
                    </a:lnTo>
                    <a:lnTo>
                      <a:pt x="1225" y="240"/>
                    </a:lnTo>
                    <a:lnTo>
                      <a:pt x="1219" y="234"/>
                    </a:lnTo>
                    <a:close/>
                    <a:moveTo>
                      <a:pt x="1212" y="152"/>
                    </a:moveTo>
                    <a:lnTo>
                      <a:pt x="1225" y="152"/>
                    </a:lnTo>
                    <a:lnTo>
                      <a:pt x="1244" y="152"/>
                    </a:lnTo>
                    <a:lnTo>
                      <a:pt x="1263" y="145"/>
                    </a:lnTo>
                    <a:lnTo>
                      <a:pt x="1269" y="133"/>
                    </a:lnTo>
                    <a:lnTo>
                      <a:pt x="1269" y="114"/>
                    </a:lnTo>
                    <a:lnTo>
                      <a:pt x="1269" y="101"/>
                    </a:lnTo>
                    <a:lnTo>
                      <a:pt x="1263" y="89"/>
                    </a:lnTo>
                    <a:lnTo>
                      <a:pt x="1250" y="82"/>
                    </a:lnTo>
                    <a:lnTo>
                      <a:pt x="1231" y="76"/>
                    </a:lnTo>
                    <a:lnTo>
                      <a:pt x="1212" y="76"/>
                    </a:lnTo>
                    <a:lnTo>
                      <a:pt x="1212" y="152"/>
                    </a:lnTo>
                    <a:close/>
                    <a:moveTo>
                      <a:pt x="638" y="158"/>
                    </a:moveTo>
                    <a:lnTo>
                      <a:pt x="644" y="158"/>
                    </a:lnTo>
                    <a:lnTo>
                      <a:pt x="669" y="152"/>
                    </a:lnTo>
                    <a:lnTo>
                      <a:pt x="682" y="145"/>
                    </a:lnTo>
                    <a:lnTo>
                      <a:pt x="688" y="133"/>
                    </a:lnTo>
                    <a:lnTo>
                      <a:pt x="694" y="114"/>
                    </a:lnTo>
                    <a:lnTo>
                      <a:pt x="688" y="101"/>
                    </a:lnTo>
                    <a:lnTo>
                      <a:pt x="682" y="89"/>
                    </a:lnTo>
                    <a:lnTo>
                      <a:pt x="669" y="82"/>
                    </a:lnTo>
                    <a:lnTo>
                      <a:pt x="650" y="82"/>
                    </a:lnTo>
                    <a:lnTo>
                      <a:pt x="638" y="82"/>
                    </a:lnTo>
                    <a:lnTo>
                      <a:pt x="638" y="158"/>
                    </a:lnTo>
                    <a:close/>
                    <a:moveTo>
                      <a:pt x="499" y="0"/>
                    </a:moveTo>
                    <a:lnTo>
                      <a:pt x="701" y="0"/>
                    </a:lnTo>
                    <a:lnTo>
                      <a:pt x="732" y="0"/>
                    </a:lnTo>
                    <a:lnTo>
                      <a:pt x="751" y="7"/>
                    </a:lnTo>
                    <a:lnTo>
                      <a:pt x="777" y="19"/>
                    </a:lnTo>
                    <a:lnTo>
                      <a:pt x="795" y="32"/>
                    </a:lnTo>
                    <a:lnTo>
                      <a:pt x="808" y="44"/>
                    </a:lnTo>
                    <a:lnTo>
                      <a:pt x="814" y="63"/>
                    </a:lnTo>
                    <a:lnTo>
                      <a:pt x="821" y="82"/>
                    </a:lnTo>
                    <a:lnTo>
                      <a:pt x="827" y="108"/>
                    </a:lnTo>
                    <a:lnTo>
                      <a:pt x="884" y="0"/>
                    </a:lnTo>
                    <a:lnTo>
                      <a:pt x="1054" y="0"/>
                    </a:lnTo>
                    <a:lnTo>
                      <a:pt x="1054" y="354"/>
                    </a:lnTo>
                    <a:lnTo>
                      <a:pt x="960" y="354"/>
                    </a:lnTo>
                    <a:lnTo>
                      <a:pt x="953" y="297"/>
                    </a:lnTo>
                    <a:lnTo>
                      <a:pt x="852" y="297"/>
                    </a:lnTo>
                    <a:lnTo>
                      <a:pt x="827" y="354"/>
                    </a:lnTo>
                    <a:lnTo>
                      <a:pt x="694" y="354"/>
                    </a:lnTo>
                    <a:lnTo>
                      <a:pt x="764" y="221"/>
                    </a:lnTo>
                    <a:lnTo>
                      <a:pt x="726" y="234"/>
                    </a:lnTo>
                    <a:lnTo>
                      <a:pt x="682" y="234"/>
                    </a:lnTo>
                    <a:lnTo>
                      <a:pt x="638" y="234"/>
                    </a:lnTo>
                    <a:lnTo>
                      <a:pt x="638" y="354"/>
                    </a:lnTo>
                    <a:lnTo>
                      <a:pt x="499" y="354"/>
                    </a:lnTo>
                    <a:lnTo>
                      <a:pt x="499" y="0"/>
                    </a:lnTo>
                    <a:close/>
                    <a:moveTo>
                      <a:pt x="897" y="209"/>
                    </a:moveTo>
                    <a:lnTo>
                      <a:pt x="953" y="209"/>
                    </a:lnTo>
                    <a:lnTo>
                      <a:pt x="953" y="76"/>
                    </a:lnTo>
                    <a:lnTo>
                      <a:pt x="897" y="209"/>
                    </a:lnTo>
                    <a:close/>
                    <a:moveTo>
                      <a:pt x="309" y="209"/>
                    </a:moveTo>
                    <a:lnTo>
                      <a:pt x="366" y="209"/>
                    </a:lnTo>
                    <a:lnTo>
                      <a:pt x="366" y="76"/>
                    </a:lnTo>
                    <a:lnTo>
                      <a:pt x="309" y="209"/>
                    </a:lnTo>
                    <a:close/>
                    <a:moveTo>
                      <a:pt x="139" y="354"/>
                    </a:moveTo>
                    <a:lnTo>
                      <a:pt x="107" y="354"/>
                    </a:lnTo>
                    <a:lnTo>
                      <a:pt x="0" y="354"/>
                    </a:lnTo>
                    <a:lnTo>
                      <a:pt x="0" y="0"/>
                    </a:lnTo>
                    <a:lnTo>
                      <a:pt x="139" y="0"/>
                    </a:lnTo>
                    <a:lnTo>
                      <a:pt x="139" y="303"/>
                    </a:lnTo>
                    <a:lnTo>
                      <a:pt x="297" y="0"/>
                    </a:lnTo>
                    <a:lnTo>
                      <a:pt x="473" y="0"/>
                    </a:lnTo>
                    <a:lnTo>
                      <a:pt x="473" y="354"/>
                    </a:lnTo>
                    <a:lnTo>
                      <a:pt x="372" y="354"/>
                    </a:lnTo>
                    <a:lnTo>
                      <a:pt x="372" y="297"/>
                    </a:lnTo>
                    <a:lnTo>
                      <a:pt x="271" y="297"/>
                    </a:lnTo>
                    <a:lnTo>
                      <a:pt x="246" y="354"/>
                    </a:lnTo>
                    <a:lnTo>
                      <a:pt x="139" y="354"/>
                    </a:lnTo>
                    <a:close/>
                  </a:path>
                </a:pathLst>
              </a:custGeom>
              <a:solidFill>
                <a:srgbClr val="1578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pic>
        <p:nvPicPr>
          <p:cNvPr id="11" name="Imagem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665" y="31601597"/>
            <a:ext cx="3162526" cy="440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40585" y="4248722"/>
            <a:ext cx="25850872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0" dirty="0">
                <a:latin typeface="Times New Roman" panose="02020603050405020304" pitchFamily="18" charset="0"/>
              </a:rPr>
              <a:t>INSTRUÇÕES PARA ELABORAÇÃO E APRESENTAÇÃO DO POSTER</a:t>
            </a:r>
          </a:p>
          <a:p>
            <a:pPr algn="ctr">
              <a:spcAft>
                <a:spcPts val="0"/>
              </a:spcAft>
            </a:pPr>
            <a:r>
              <a:rPr lang="pt-BR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Cada autor disporá de uma área de 0,90 centímetro de largura por 1,0 metro de altura para expor o seu trabalho.</a:t>
            </a:r>
            <a:endParaRPr lang="pt-BR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informação contida por pôster deverá abranger os tópicos: introdução, material e métodos, resultados e conclusões.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Título deverá ser escrito no início do pôster, centralizado, como letras maiores que do texto normal, e logo abaixo conter o nome completo dos autores, sendo que o primeiro autor deve ser o aluno de iniciação, seguido o do supervisor na instituição de ensino (quando houver) e do orientador do IAPAR.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Colocar a logomarca da instituição financiadora da bolsa e do IAPAR.</a:t>
            </a:r>
          </a:p>
          <a:p>
            <a:pPr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Recomenda-se: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Utilizar pouco texto, resumindo a informação ao mínimo necessário;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Apresentar somente os resultados mais importantes, utilizando preferencialmente figuras.  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Resumir o material e métodos, utilizando tópicos e esquemas.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Utilizar letras grandes (mínimo 25), de forma que se consiga ler com facilidade a 1 metro de distância ou mais.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Evitar utilizar uma ilustração (foto, esquema) como fundo.</a:t>
            </a:r>
          </a:p>
          <a:p>
            <a:pPr indent="449580" algn="just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5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29"/>
          <p:cNvSpPr txBox="1">
            <a:spLocks noChangeArrowheads="1"/>
          </p:cNvSpPr>
          <p:nvPr/>
        </p:nvSpPr>
        <p:spPr bwMode="auto">
          <a:xfrm>
            <a:off x="27868563" y="35552905"/>
            <a:ext cx="41783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844" tIns="32921" rIns="65844" bIns="32921">
            <a:spAutoFit/>
          </a:bodyPr>
          <a:lstStyle>
            <a:lvl1pPr defTabSz="657225">
              <a:spcBef>
                <a:spcPct val="20000"/>
              </a:spcBef>
              <a:buChar char="•"/>
              <a:defRPr sz="16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57225">
              <a:spcBef>
                <a:spcPct val="20000"/>
              </a:spcBef>
              <a:buChar char="–"/>
              <a:defRPr sz="14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7225">
              <a:spcBef>
                <a:spcPct val="20000"/>
              </a:spcBef>
              <a:buChar char="•"/>
              <a:defRPr sz="12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7225">
              <a:spcBef>
                <a:spcPct val="20000"/>
              </a:spcBef>
              <a:buChar char="–"/>
              <a:defRPr sz="10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7225">
              <a:spcBef>
                <a:spcPct val="20000"/>
              </a:spcBef>
              <a:buChar char="»"/>
              <a:defRPr sz="10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7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7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7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72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Plotagem e adequação: </a:t>
            </a:r>
            <a:r>
              <a:rPr lang="pt-BR" altLang="pt-BR" sz="1400" dirty="0">
                <a:latin typeface="Calibri" pitchFamily="34" charset="0"/>
                <a:ea typeface="MS PGothic" pitchFamily="34" charset="-128"/>
                <a:hlinkClick r:id="rId2"/>
              </a:rPr>
              <a:t>giosono@iapar.br/ARG</a:t>
            </a:r>
            <a:r>
              <a:rPr lang="pt-BR" altLang="pt-BR" sz="1400" dirty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pt-BR" altLang="pt-BR" sz="1400" dirty="0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2018</a:t>
            </a:r>
            <a:endParaRPr lang="pt-BR" altLang="pt-BR" sz="1400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12" name="Group 1022"/>
          <p:cNvGrpSpPr>
            <a:grpSpLocks/>
          </p:cNvGrpSpPr>
          <p:nvPr/>
        </p:nvGrpSpPr>
        <p:grpSpPr bwMode="auto">
          <a:xfrm>
            <a:off x="21530771" y="32497284"/>
            <a:ext cx="1974675" cy="2436495"/>
            <a:chOff x="9227" y="20185"/>
            <a:chExt cx="1588" cy="2132"/>
          </a:xfrm>
        </p:grpSpPr>
        <p:sp>
          <p:nvSpPr>
            <p:cNvPr id="13" name="Rectangle 1023"/>
            <p:cNvSpPr>
              <a:spLocks noChangeArrowheads="1"/>
            </p:cNvSpPr>
            <p:nvPr/>
          </p:nvSpPr>
          <p:spPr bwMode="auto">
            <a:xfrm>
              <a:off x="9227" y="20185"/>
              <a:ext cx="1588" cy="2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6300">
                  <a:solidFill>
                    <a:schemeClr val="tx1"/>
                  </a:solidFill>
                  <a:latin typeface="Arial" charset="0"/>
                </a:defRPr>
              </a:lvl1pPr>
              <a:lvl2pPr marL="3509963" indent="-1349375">
                <a:spcBef>
                  <a:spcPct val="20000"/>
                </a:spcBef>
                <a:buChar char="–"/>
                <a:defRPr sz="14300">
                  <a:solidFill>
                    <a:schemeClr val="tx1"/>
                  </a:solidFill>
                  <a:latin typeface="Arial" charset="0"/>
                </a:defRPr>
              </a:lvl2pPr>
              <a:lvl3pPr marL="5400675" indent="-1079500">
                <a:spcBef>
                  <a:spcPct val="20000"/>
                </a:spcBef>
                <a:buChar char="•"/>
                <a:defRPr sz="12300">
                  <a:solidFill>
                    <a:schemeClr val="tx1"/>
                  </a:solidFill>
                  <a:latin typeface="Arial" charset="0"/>
                </a:defRPr>
              </a:lvl3pPr>
              <a:lvl4pPr marL="7559675" indent="-1079500">
                <a:spcBef>
                  <a:spcPct val="20000"/>
                </a:spcBef>
                <a:buChar char="–"/>
                <a:defRPr sz="10300">
                  <a:solidFill>
                    <a:schemeClr val="tx1"/>
                  </a:solidFill>
                  <a:latin typeface="Arial" charset="0"/>
                </a:defRPr>
              </a:lvl4pPr>
              <a:lvl5pPr marL="9720263" indent="-1079500">
                <a:spcBef>
                  <a:spcPct val="20000"/>
                </a:spcBef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5pPr>
              <a:lvl6pPr marL="101774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6pPr>
              <a:lvl7pPr marL="106346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7pPr>
              <a:lvl8pPr marL="110918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8pPr>
              <a:lvl9pPr marL="115490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pt-BR" altLang="pt-BR" sz="8500"/>
            </a:p>
          </p:txBody>
        </p:sp>
        <p:grpSp>
          <p:nvGrpSpPr>
            <p:cNvPr id="14" name="Group 1024"/>
            <p:cNvGrpSpPr>
              <a:grpSpLocks/>
            </p:cNvGrpSpPr>
            <p:nvPr/>
          </p:nvGrpSpPr>
          <p:grpSpPr bwMode="auto">
            <a:xfrm>
              <a:off x="9299" y="20276"/>
              <a:ext cx="1453" cy="1951"/>
              <a:chOff x="5307" y="22240"/>
              <a:chExt cx="1453" cy="1951"/>
            </a:xfrm>
          </p:grpSpPr>
          <p:sp>
            <p:nvSpPr>
              <p:cNvPr id="15" name="Freeform 1025"/>
              <p:cNvSpPr>
                <a:spLocks/>
              </p:cNvSpPr>
              <p:nvPr/>
            </p:nvSpPr>
            <p:spPr bwMode="auto">
              <a:xfrm>
                <a:off x="5686" y="22954"/>
                <a:ext cx="669" cy="776"/>
              </a:xfrm>
              <a:custGeom>
                <a:avLst/>
                <a:gdLst>
                  <a:gd name="T0" fmla="*/ 366 w 669"/>
                  <a:gd name="T1" fmla="*/ 347 h 776"/>
                  <a:gd name="T2" fmla="*/ 366 w 669"/>
                  <a:gd name="T3" fmla="*/ 776 h 776"/>
                  <a:gd name="T4" fmla="*/ 303 w 669"/>
                  <a:gd name="T5" fmla="*/ 776 h 776"/>
                  <a:gd name="T6" fmla="*/ 303 w 669"/>
                  <a:gd name="T7" fmla="*/ 353 h 776"/>
                  <a:gd name="T8" fmla="*/ 0 w 669"/>
                  <a:gd name="T9" fmla="*/ 353 h 776"/>
                  <a:gd name="T10" fmla="*/ 335 w 669"/>
                  <a:gd name="T11" fmla="*/ 0 h 776"/>
                  <a:gd name="T12" fmla="*/ 669 w 669"/>
                  <a:gd name="T13" fmla="*/ 347 h 776"/>
                  <a:gd name="T14" fmla="*/ 366 w 669"/>
                  <a:gd name="T15" fmla="*/ 347 h 7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9"/>
                  <a:gd name="T25" fmla="*/ 0 h 776"/>
                  <a:gd name="T26" fmla="*/ 669 w 669"/>
                  <a:gd name="T27" fmla="*/ 776 h 7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9" h="776">
                    <a:moveTo>
                      <a:pt x="366" y="347"/>
                    </a:moveTo>
                    <a:lnTo>
                      <a:pt x="366" y="776"/>
                    </a:lnTo>
                    <a:lnTo>
                      <a:pt x="303" y="776"/>
                    </a:lnTo>
                    <a:lnTo>
                      <a:pt x="303" y="353"/>
                    </a:lnTo>
                    <a:lnTo>
                      <a:pt x="0" y="353"/>
                    </a:lnTo>
                    <a:lnTo>
                      <a:pt x="335" y="0"/>
                    </a:lnTo>
                    <a:lnTo>
                      <a:pt x="669" y="347"/>
                    </a:lnTo>
                    <a:lnTo>
                      <a:pt x="366" y="347"/>
                    </a:lnTo>
                    <a:close/>
                  </a:path>
                </a:pathLst>
              </a:custGeom>
              <a:solidFill>
                <a:srgbClr val="1578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" name="Freeform 1026"/>
              <p:cNvSpPr>
                <a:spLocks noEditPoints="1"/>
              </p:cNvSpPr>
              <p:nvPr/>
            </p:nvSpPr>
            <p:spPr bwMode="auto">
              <a:xfrm>
                <a:off x="5307" y="22240"/>
                <a:ext cx="1427" cy="1496"/>
              </a:xfrm>
              <a:custGeom>
                <a:avLst/>
                <a:gdLst>
                  <a:gd name="T0" fmla="*/ 916 w 1427"/>
                  <a:gd name="T1" fmla="*/ 531 h 1496"/>
                  <a:gd name="T2" fmla="*/ 1225 w 1427"/>
                  <a:gd name="T3" fmla="*/ 852 h 1496"/>
                  <a:gd name="T4" fmla="*/ 1232 w 1427"/>
                  <a:gd name="T5" fmla="*/ 1237 h 1496"/>
                  <a:gd name="T6" fmla="*/ 1219 w 1427"/>
                  <a:gd name="T7" fmla="*/ 1275 h 1496"/>
                  <a:gd name="T8" fmla="*/ 1187 w 1427"/>
                  <a:gd name="T9" fmla="*/ 1288 h 1496"/>
                  <a:gd name="T10" fmla="*/ 808 w 1427"/>
                  <a:gd name="T11" fmla="*/ 1193 h 1496"/>
                  <a:gd name="T12" fmla="*/ 1137 w 1427"/>
                  <a:gd name="T13" fmla="*/ 884 h 1496"/>
                  <a:gd name="T14" fmla="*/ 827 w 1427"/>
                  <a:gd name="T15" fmla="*/ 562 h 1496"/>
                  <a:gd name="T16" fmla="*/ 827 w 1427"/>
                  <a:gd name="T17" fmla="*/ 0 h 1496"/>
                  <a:gd name="T18" fmla="*/ 1118 w 1427"/>
                  <a:gd name="T19" fmla="*/ 0 h 1496"/>
                  <a:gd name="T20" fmla="*/ 1415 w 1427"/>
                  <a:gd name="T21" fmla="*/ 739 h 1496"/>
                  <a:gd name="T22" fmla="*/ 1427 w 1427"/>
                  <a:gd name="T23" fmla="*/ 777 h 1496"/>
                  <a:gd name="T24" fmla="*/ 1421 w 1427"/>
                  <a:gd name="T25" fmla="*/ 1458 h 1496"/>
                  <a:gd name="T26" fmla="*/ 1396 w 1427"/>
                  <a:gd name="T27" fmla="*/ 1490 h 1496"/>
                  <a:gd name="T28" fmla="*/ 808 w 1427"/>
                  <a:gd name="T29" fmla="*/ 1496 h 1496"/>
                  <a:gd name="T30" fmla="*/ 1320 w 1427"/>
                  <a:gd name="T31" fmla="*/ 1383 h 1496"/>
                  <a:gd name="T32" fmla="*/ 1023 w 1427"/>
                  <a:gd name="T33" fmla="*/ 493 h 1496"/>
                  <a:gd name="T34" fmla="*/ 1011 w 1427"/>
                  <a:gd name="T35" fmla="*/ 455 h 1496"/>
                  <a:gd name="T36" fmla="*/ 1118 w 1427"/>
                  <a:gd name="T37" fmla="*/ 0 h 1496"/>
                  <a:gd name="T38" fmla="*/ 423 w 1427"/>
                  <a:gd name="T39" fmla="*/ 455 h 1496"/>
                  <a:gd name="T40" fmla="*/ 411 w 1427"/>
                  <a:gd name="T41" fmla="*/ 493 h 1496"/>
                  <a:gd name="T42" fmla="*/ 114 w 1427"/>
                  <a:gd name="T43" fmla="*/ 1383 h 1496"/>
                  <a:gd name="T44" fmla="*/ 625 w 1427"/>
                  <a:gd name="T45" fmla="*/ 1496 h 1496"/>
                  <a:gd name="T46" fmla="*/ 38 w 1427"/>
                  <a:gd name="T47" fmla="*/ 1490 h 1496"/>
                  <a:gd name="T48" fmla="*/ 7 w 1427"/>
                  <a:gd name="T49" fmla="*/ 1458 h 1496"/>
                  <a:gd name="T50" fmla="*/ 0 w 1427"/>
                  <a:gd name="T51" fmla="*/ 777 h 1496"/>
                  <a:gd name="T52" fmla="*/ 19 w 1427"/>
                  <a:gd name="T53" fmla="*/ 739 h 1496"/>
                  <a:gd name="T54" fmla="*/ 316 w 1427"/>
                  <a:gd name="T55" fmla="*/ 0 h 1496"/>
                  <a:gd name="T56" fmla="*/ 606 w 1427"/>
                  <a:gd name="T57" fmla="*/ 0 h 1496"/>
                  <a:gd name="T58" fmla="*/ 600 w 1427"/>
                  <a:gd name="T59" fmla="*/ 562 h 1496"/>
                  <a:gd name="T60" fmla="*/ 291 w 1427"/>
                  <a:gd name="T61" fmla="*/ 884 h 1496"/>
                  <a:gd name="T62" fmla="*/ 625 w 1427"/>
                  <a:gd name="T63" fmla="*/ 1193 h 1496"/>
                  <a:gd name="T64" fmla="*/ 247 w 1427"/>
                  <a:gd name="T65" fmla="*/ 1288 h 1496"/>
                  <a:gd name="T66" fmla="*/ 215 w 1427"/>
                  <a:gd name="T67" fmla="*/ 1275 h 1496"/>
                  <a:gd name="T68" fmla="*/ 196 w 1427"/>
                  <a:gd name="T69" fmla="*/ 1237 h 1496"/>
                  <a:gd name="T70" fmla="*/ 202 w 1427"/>
                  <a:gd name="T71" fmla="*/ 852 h 1496"/>
                  <a:gd name="T72" fmla="*/ 512 w 1427"/>
                  <a:gd name="T73" fmla="*/ 531 h 1496"/>
                  <a:gd name="T74" fmla="*/ 606 w 1427"/>
                  <a:gd name="T75" fmla="*/ 0 h 149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27"/>
                  <a:gd name="T115" fmla="*/ 0 h 1496"/>
                  <a:gd name="T116" fmla="*/ 1427 w 1427"/>
                  <a:gd name="T117" fmla="*/ 1496 h 149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27" h="1496">
                    <a:moveTo>
                      <a:pt x="916" y="0"/>
                    </a:moveTo>
                    <a:lnTo>
                      <a:pt x="916" y="531"/>
                    </a:lnTo>
                    <a:lnTo>
                      <a:pt x="1219" y="833"/>
                    </a:lnTo>
                    <a:lnTo>
                      <a:pt x="1225" y="852"/>
                    </a:lnTo>
                    <a:lnTo>
                      <a:pt x="1232" y="865"/>
                    </a:lnTo>
                    <a:lnTo>
                      <a:pt x="1232" y="1237"/>
                    </a:lnTo>
                    <a:lnTo>
                      <a:pt x="1232" y="1256"/>
                    </a:lnTo>
                    <a:lnTo>
                      <a:pt x="1219" y="1275"/>
                    </a:lnTo>
                    <a:lnTo>
                      <a:pt x="1206" y="1282"/>
                    </a:lnTo>
                    <a:lnTo>
                      <a:pt x="1187" y="1288"/>
                    </a:lnTo>
                    <a:lnTo>
                      <a:pt x="808" y="1288"/>
                    </a:lnTo>
                    <a:lnTo>
                      <a:pt x="808" y="1193"/>
                    </a:lnTo>
                    <a:lnTo>
                      <a:pt x="1137" y="1193"/>
                    </a:lnTo>
                    <a:lnTo>
                      <a:pt x="1137" y="884"/>
                    </a:lnTo>
                    <a:lnTo>
                      <a:pt x="840" y="581"/>
                    </a:lnTo>
                    <a:lnTo>
                      <a:pt x="827" y="562"/>
                    </a:lnTo>
                    <a:lnTo>
                      <a:pt x="827" y="549"/>
                    </a:lnTo>
                    <a:lnTo>
                      <a:pt x="827" y="0"/>
                    </a:lnTo>
                    <a:lnTo>
                      <a:pt x="916" y="0"/>
                    </a:lnTo>
                    <a:close/>
                    <a:moveTo>
                      <a:pt x="1118" y="0"/>
                    </a:moveTo>
                    <a:lnTo>
                      <a:pt x="1118" y="430"/>
                    </a:lnTo>
                    <a:lnTo>
                      <a:pt x="1415" y="739"/>
                    </a:lnTo>
                    <a:lnTo>
                      <a:pt x="1421" y="758"/>
                    </a:lnTo>
                    <a:lnTo>
                      <a:pt x="1427" y="777"/>
                    </a:lnTo>
                    <a:lnTo>
                      <a:pt x="1427" y="1439"/>
                    </a:lnTo>
                    <a:lnTo>
                      <a:pt x="1421" y="1458"/>
                    </a:lnTo>
                    <a:lnTo>
                      <a:pt x="1408" y="1477"/>
                    </a:lnTo>
                    <a:lnTo>
                      <a:pt x="1396" y="1490"/>
                    </a:lnTo>
                    <a:lnTo>
                      <a:pt x="1370" y="1496"/>
                    </a:lnTo>
                    <a:lnTo>
                      <a:pt x="808" y="1496"/>
                    </a:lnTo>
                    <a:lnTo>
                      <a:pt x="808" y="1383"/>
                    </a:lnTo>
                    <a:lnTo>
                      <a:pt x="1320" y="1383"/>
                    </a:lnTo>
                    <a:lnTo>
                      <a:pt x="1320" y="802"/>
                    </a:lnTo>
                    <a:lnTo>
                      <a:pt x="1023" y="493"/>
                    </a:lnTo>
                    <a:lnTo>
                      <a:pt x="1017" y="474"/>
                    </a:lnTo>
                    <a:lnTo>
                      <a:pt x="1011" y="455"/>
                    </a:lnTo>
                    <a:lnTo>
                      <a:pt x="1011" y="0"/>
                    </a:lnTo>
                    <a:lnTo>
                      <a:pt x="1118" y="0"/>
                    </a:lnTo>
                    <a:close/>
                    <a:moveTo>
                      <a:pt x="423" y="0"/>
                    </a:moveTo>
                    <a:lnTo>
                      <a:pt x="423" y="455"/>
                    </a:lnTo>
                    <a:lnTo>
                      <a:pt x="417" y="474"/>
                    </a:lnTo>
                    <a:lnTo>
                      <a:pt x="411" y="493"/>
                    </a:lnTo>
                    <a:lnTo>
                      <a:pt x="114" y="802"/>
                    </a:lnTo>
                    <a:lnTo>
                      <a:pt x="114" y="1383"/>
                    </a:lnTo>
                    <a:lnTo>
                      <a:pt x="625" y="1383"/>
                    </a:lnTo>
                    <a:lnTo>
                      <a:pt x="625" y="1496"/>
                    </a:lnTo>
                    <a:lnTo>
                      <a:pt x="57" y="1496"/>
                    </a:lnTo>
                    <a:lnTo>
                      <a:pt x="38" y="1490"/>
                    </a:lnTo>
                    <a:lnTo>
                      <a:pt x="19" y="1477"/>
                    </a:lnTo>
                    <a:lnTo>
                      <a:pt x="7" y="1458"/>
                    </a:lnTo>
                    <a:lnTo>
                      <a:pt x="0" y="1439"/>
                    </a:lnTo>
                    <a:lnTo>
                      <a:pt x="0" y="777"/>
                    </a:lnTo>
                    <a:lnTo>
                      <a:pt x="7" y="758"/>
                    </a:lnTo>
                    <a:lnTo>
                      <a:pt x="19" y="739"/>
                    </a:lnTo>
                    <a:lnTo>
                      <a:pt x="316" y="430"/>
                    </a:lnTo>
                    <a:lnTo>
                      <a:pt x="316" y="0"/>
                    </a:lnTo>
                    <a:lnTo>
                      <a:pt x="423" y="0"/>
                    </a:lnTo>
                    <a:close/>
                    <a:moveTo>
                      <a:pt x="606" y="0"/>
                    </a:moveTo>
                    <a:lnTo>
                      <a:pt x="606" y="549"/>
                    </a:lnTo>
                    <a:lnTo>
                      <a:pt x="600" y="562"/>
                    </a:lnTo>
                    <a:lnTo>
                      <a:pt x="594" y="581"/>
                    </a:lnTo>
                    <a:lnTo>
                      <a:pt x="291" y="884"/>
                    </a:lnTo>
                    <a:lnTo>
                      <a:pt x="291" y="1193"/>
                    </a:lnTo>
                    <a:lnTo>
                      <a:pt x="625" y="1193"/>
                    </a:lnTo>
                    <a:lnTo>
                      <a:pt x="625" y="1288"/>
                    </a:lnTo>
                    <a:lnTo>
                      <a:pt x="247" y="1288"/>
                    </a:lnTo>
                    <a:lnTo>
                      <a:pt x="228" y="1282"/>
                    </a:lnTo>
                    <a:lnTo>
                      <a:pt x="215" y="1275"/>
                    </a:lnTo>
                    <a:lnTo>
                      <a:pt x="202" y="1256"/>
                    </a:lnTo>
                    <a:lnTo>
                      <a:pt x="196" y="1237"/>
                    </a:lnTo>
                    <a:lnTo>
                      <a:pt x="196" y="865"/>
                    </a:lnTo>
                    <a:lnTo>
                      <a:pt x="202" y="852"/>
                    </a:lnTo>
                    <a:lnTo>
                      <a:pt x="209" y="833"/>
                    </a:lnTo>
                    <a:lnTo>
                      <a:pt x="512" y="531"/>
                    </a:lnTo>
                    <a:lnTo>
                      <a:pt x="512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131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" name="Freeform 1027"/>
              <p:cNvSpPr>
                <a:spLocks noEditPoints="1"/>
              </p:cNvSpPr>
              <p:nvPr/>
            </p:nvSpPr>
            <p:spPr bwMode="auto">
              <a:xfrm>
                <a:off x="5320" y="23837"/>
                <a:ext cx="1440" cy="354"/>
              </a:xfrm>
              <a:custGeom>
                <a:avLst/>
                <a:gdLst>
                  <a:gd name="T0" fmla="*/ 1219 w 1440"/>
                  <a:gd name="T1" fmla="*/ 347 h 354"/>
                  <a:gd name="T2" fmla="*/ 1080 w 1440"/>
                  <a:gd name="T3" fmla="*/ 0 h 354"/>
                  <a:gd name="T4" fmla="*/ 1294 w 1440"/>
                  <a:gd name="T5" fmla="*/ 0 h 354"/>
                  <a:gd name="T6" fmla="*/ 1357 w 1440"/>
                  <a:gd name="T7" fmla="*/ 19 h 354"/>
                  <a:gd name="T8" fmla="*/ 1395 w 1440"/>
                  <a:gd name="T9" fmla="*/ 76 h 354"/>
                  <a:gd name="T10" fmla="*/ 1395 w 1440"/>
                  <a:gd name="T11" fmla="*/ 139 h 354"/>
                  <a:gd name="T12" fmla="*/ 1370 w 1440"/>
                  <a:gd name="T13" fmla="*/ 183 h 354"/>
                  <a:gd name="T14" fmla="*/ 1395 w 1440"/>
                  <a:gd name="T15" fmla="*/ 278 h 354"/>
                  <a:gd name="T16" fmla="*/ 1282 w 1440"/>
                  <a:gd name="T17" fmla="*/ 347 h 354"/>
                  <a:gd name="T18" fmla="*/ 1225 w 1440"/>
                  <a:gd name="T19" fmla="*/ 240 h 354"/>
                  <a:gd name="T20" fmla="*/ 1212 w 1440"/>
                  <a:gd name="T21" fmla="*/ 152 h 354"/>
                  <a:gd name="T22" fmla="*/ 1244 w 1440"/>
                  <a:gd name="T23" fmla="*/ 152 h 354"/>
                  <a:gd name="T24" fmla="*/ 1269 w 1440"/>
                  <a:gd name="T25" fmla="*/ 133 h 354"/>
                  <a:gd name="T26" fmla="*/ 1269 w 1440"/>
                  <a:gd name="T27" fmla="*/ 101 h 354"/>
                  <a:gd name="T28" fmla="*/ 1250 w 1440"/>
                  <a:gd name="T29" fmla="*/ 82 h 354"/>
                  <a:gd name="T30" fmla="*/ 1212 w 1440"/>
                  <a:gd name="T31" fmla="*/ 76 h 354"/>
                  <a:gd name="T32" fmla="*/ 638 w 1440"/>
                  <a:gd name="T33" fmla="*/ 158 h 354"/>
                  <a:gd name="T34" fmla="*/ 669 w 1440"/>
                  <a:gd name="T35" fmla="*/ 152 h 354"/>
                  <a:gd name="T36" fmla="*/ 688 w 1440"/>
                  <a:gd name="T37" fmla="*/ 133 h 354"/>
                  <a:gd name="T38" fmla="*/ 688 w 1440"/>
                  <a:gd name="T39" fmla="*/ 101 h 354"/>
                  <a:gd name="T40" fmla="*/ 669 w 1440"/>
                  <a:gd name="T41" fmla="*/ 82 h 354"/>
                  <a:gd name="T42" fmla="*/ 638 w 1440"/>
                  <a:gd name="T43" fmla="*/ 82 h 354"/>
                  <a:gd name="T44" fmla="*/ 499 w 1440"/>
                  <a:gd name="T45" fmla="*/ 0 h 354"/>
                  <a:gd name="T46" fmla="*/ 732 w 1440"/>
                  <a:gd name="T47" fmla="*/ 0 h 354"/>
                  <a:gd name="T48" fmla="*/ 777 w 1440"/>
                  <a:gd name="T49" fmla="*/ 19 h 354"/>
                  <a:gd name="T50" fmla="*/ 808 w 1440"/>
                  <a:gd name="T51" fmla="*/ 44 h 354"/>
                  <a:gd name="T52" fmla="*/ 821 w 1440"/>
                  <a:gd name="T53" fmla="*/ 82 h 354"/>
                  <a:gd name="T54" fmla="*/ 884 w 1440"/>
                  <a:gd name="T55" fmla="*/ 0 h 354"/>
                  <a:gd name="T56" fmla="*/ 1054 w 1440"/>
                  <a:gd name="T57" fmla="*/ 354 h 354"/>
                  <a:gd name="T58" fmla="*/ 953 w 1440"/>
                  <a:gd name="T59" fmla="*/ 297 h 354"/>
                  <a:gd name="T60" fmla="*/ 827 w 1440"/>
                  <a:gd name="T61" fmla="*/ 354 h 354"/>
                  <a:gd name="T62" fmla="*/ 764 w 1440"/>
                  <a:gd name="T63" fmla="*/ 221 h 354"/>
                  <a:gd name="T64" fmla="*/ 682 w 1440"/>
                  <a:gd name="T65" fmla="*/ 234 h 354"/>
                  <a:gd name="T66" fmla="*/ 638 w 1440"/>
                  <a:gd name="T67" fmla="*/ 354 h 354"/>
                  <a:gd name="T68" fmla="*/ 499 w 1440"/>
                  <a:gd name="T69" fmla="*/ 0 h 354"/>
                  <a:gd name="T70" fmla="*/ 953 w 1440"/>
                  <a:gd name="T71" fmla="*/ 209 h 354"/>
                  <a:gd name="T72" fmla="*/ 897 w 1440"/>
                  <a:gd name="T73" fmla="*/ 209 h 354"/>
                  <a:gd name="T74" fmla="*/ 366 w 1440"/>
                  <a:gd name="T75" fmla="*/ 209 h 354"/>
                  <a:gd name="T76" fmla="*/ 309 w 1440"/>
                  <a:gd name="T77" fmla="*/ 209 h 354"/>
                  <a:gd name="T78" fmla="*/ 107 w 1440"/>
                  <a:gd name="T79" fmla="*/ 354 h 354"/>
                  <a:gd name="T80" fmla="*/ 0 w 1440"/>
                  <a:gd name="T81" fmla="*/ 0 h 354"/>
                  <a:gd name="T82" fmla="*/ 139 w 1440"/>
                  <a:gd name="T83" fmla="*/ 303 h 354"/>
                  <a:gd name="T84" fmla="*/ 473 w 1440"/>
                  <a:gd name="T85" fmla="*/ 0 h 354"/>
                  <a:gd name="T86" fmla="*/ 372 w 1440"/>
                  <a:gd name="T87" fmla="*/ 354 h 354"/>
                  <a:gd name="T88" fmla="*/ 271 w 1440"/>
                  <a:gd name="T89" fmla="*/ 297 h 354"/>
                  <a:gd name="T90" fmla="*/ 139 w 1440"/>
                  <a:gd name="T91" fmla="*/ 354 h 35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440"/>
                  <a:gd name="T139" fmla="*/ 0 h 354"/>
                  <a:gd name="T140" fmla="*/ 1440 w 1440"/>
                  <a:gd name="T141" fmla="*/ 354 h 35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440" h="354">
                    <a:moveTo>
                      <a:pt x="1219" y="234"/>
                    </a:moveTo>
                    <a:lnTo>
                      <a:pt x="1219" y="347"/>
                    </a:lnTo>
                    <a:lnTo>
                      <a:pt x="1080" y="347"/>
                    </a:lnTo>
                    <a:lnTo>
                      <a:pt x="1080" y="0"/>
                    </a:lnTo>
                    <a:lnTo>
                      <a:pt x="1263" y="0"/>
                    </a:lnTo>
                    <a:lnTo>
                      <a:pt x="1294" y="0"/>
                    </a:lnTo>
                    <a:lnTo>
                      <a:pt x="1326" y="7"/>
                    </a:lnTo>
                    <a:lnTo>
                      <a:pt x="1357" y="19"/>
                    </a:lnTo>
                    <a:lnTo>
                      <a:pt x="1383" y="44"/>
                    </a:lnTo>
                    <a:lnTo>
                      <a:pt x="1395" y="76"/>
                    </a:lnTo>
                    <a:lnTo>
                      <a:pt x="1402" y="108"/>
                    </a:lnTo>
                    <a:lnTo>
                      <a:pt x="1395" y="139"/>
                    </a:lnTo>
                    <a:lnTo>
                      <a:pt x="1389" y="164"/>
                    </a:lnTo>
                    <a:lnTo>
                      <a:pt x="1370" y="183"/>
                    </a:lnTo>
                    <a:lnTo>
                      <a:pt x="1351" y="196"/>
                    </a:lnTo>
                    <a:lnTo>
                      <a:pt x="1395" y="278"/>
                    </a:lnTo>
                    <a:lnTo>
                      <a:pt x="1440" y="347"/>
                    </a:lnTo>
                    <a:lnTo>
                      <a:pt x="1282" y="347"/>
                    </a:lnTo>
                    <a:lnTo>
                      <a:pt x="1225" y="246"/>
                    </a:lnTo>
                    <a:lnTo>
                      <a:pt x="1225" y="240"/>
                    </a:lnTo>
                    <a:lnTo>
                      <a:pt x="1219" y="234"/>
                    </a:lnTo>
                    <a:close/>
                    <a:moveTo>
                      <a:pt x="1212" y="152"/>
                    </a:moveTo>
                    <a:lnTo>
                      <a:pt x="1225" y="152"/>
                    </a:lnTo>
                    <a:lnTo>
                      <a:pt x="1244" y="152"/>
                    </a:lnTo>
                    <a:lnTo>
                      <a:pt x="1263" y="145"/>
                    </a:lnTo>
                    <a:lnTo>
                      <a:pt x="1269" y="133"/>
                    </a:lnTo>
                    <a:lnTo>
                      <a:pt x="1269" y="114"/>
                    </a:lnTo>
                    <a:lnTo>
                      <a:pt x="1269" y="101"/>
                    </a:lnTo>
                    <a:lnTo>
                      <a:pt x="1263" y="89"/>
                    </a:lnTo>
                    <a:lnTo>
                      <a:pt x="1250" y="82"/>
                    </a:lnTo>
                    <a:lnTo>
                      <a:pt x="1231" y="76"/>
                    </a:lnTo>
                    <a:lnTo>
                      <a:pt x="1212" y="76"/>
                    </a:lnTo>
                    <a:lnTo>
                      <a:pt x="1212" y="152"/>
                    </a:lnTo>
                    <a:close/>
                    <a:moveTo>
                      <a:pt x="638" y="158"/>
                    </a:moveTo>
                    <a:lnTo>
                      <a:pt x="644" y="158"/>
                    </a:lnTo>
                    <a:lnTo>
                      <a:pt x="669" y="152"/>
                    </a:lnTo>
                    <a:lnTo>
                      <a:pt x="682" y="145"/>
                    </a:lnTo>
                    <a:lnTo>
                      <a:pt x="688" y="133"/>
                    </a:lnTo>
                    <a:lnTo>
                      <a:pt x="694" y="114"/>
                    </a:lnTo>
                    <a:lnTo>
                      <a:pt x="688" y="101"/>
                    </a:lnTo>
                    <a:lnTo>
                      <a:pt x="682" y="89"/>
                    </a:lnTo>
                    <a:lnTo>
                      <a:pt x="669" y="82"/>
                    </a:lnTo>
                    <a:lnTo>
                      <a:pt x="650" y="82"/>
                    </a:lnTo>
                    <a:lnTo>
                      <a:pt x="638" y="82"/>
                    </a:lnTo>
                    <a:lnTo>
                      <a:pt x="638" y="158"/>
                    </a:lnTo>
                    <a:close/>
                    <a:moveTo>
                      <a:pt x="499" y="0"/>
                    </a:moveTo>
                    <a:lnTo>
                      <a:pt x="701" y="0"/>
                    </a:lnTo>
                    <a:lnTo>
                      <a:pt x="732" y="0"/>
                    </a:lnTo>
                    <a:lnTo>
                      <a:pt x="751" y="7"/>
                    </a:lnTo>
                    <a:lnTo>
                      <a:pt x="777" y="19"/>
                    </a:lnTo>
                    <a:lnTo>
                      <a:pt x="795" y="32"/>
                    </a:lnTo>
                    <a:lnTo>
                      <a:pt x="808" y="44"/>
                    </a:lnTo>
                    <a:lnTo>
                      <a:pt x="814" y="63"/>
                    </a:lnTo>
                    <a:lnTo>
                      <a:pt x="821" y="82"/>
                    </a:lnTo>
                    <a:lnTo>
                      <a:pt x="827" y="108"/>
                    </a:lnTo>
                    <a:lnTo>
                      <a:pt x="884" y="0"/>
                    </a:lnTo>
                    <a:lnTo>
                      <a:pt x="1054" y="0"/>
                    </a:lnTo>
                    <a:lnTo>
                      <a:pt x="1054" y="354"/>
                    </a:lnTo>
                    <a:lnTo>
                      <a:pt x="960" y="354"/>
                    </a:lnTo>
                    <a:lnTo>
                      <a:pt x="953" y="297"/>
                    </a:lnTo>
                    <a:lnTo>
                      <a:pt x="852" y="297"/>
                    </a:lnTo>
                    <a:lnTo>
                      <a:pt x="827" y="354"/>
                    </a:lnTo>
                    <a:lnTo>
                      <a:pt x="694" y="354"/>
                    </a:lnTo>
                    <a:lnTo>
                      <a:pt x="764" y="221"/>
                    </a:lnTo>
                    <a:lnTo>
                      <a:pt x="726" y="234"/>
                    </a:lnTo>
                    <a:lnTo>
                      <a:pt x="682" y="234"/>
                    </a:lnTo>
                    <a:lnTo>
                      <a:pt x="638" y="234"/>
                    </a:lnTo>
                    <a:lnTo>
                      <a:pt x="638" y="354"/>
                    </a:lnTo>
                    <a:lnTo>
                      <a:pt x="499" y="354"/>
                    </a:lnTo>
                    <a:lnTo>
                      <a:pt x="499" y="0"/>
                    </a:lnTo>
                    <a:close/>
                    <a:moveTo>
                      <a:pt x="897" y="209"/>
                    </a:moveTo>
                    <a:lnTo>
                      <a:pt x="953" y="209"/>
                    </a:lnTo>
                    <a:lnTo>
                      <a:pt x="953" y="76"/>
                    </a:lnTo>
                    <a:lnTo>
                      <a:pt x="897" y="209"/>
                    </a:lnTo>
                    <a:close/>
                    <a:moveTo>
                      <a:pt x="309" y="209"/>
                    </a:moveTo>
                    <a:lnTo>
                      <a:pt x="366" y="209"/>
                    </a:lnTo>
                    <a:lnTo>
                      <a:pt x="366" y="76"/>
                    </a:lnTo>
                    <a:lnTo>
                      <a:pt x="309" y="209"/>
                    </a:lnTo>
                    <a:close/>
                    <a:moveTo>
                      <a:pt x="139" y="354"/>
                    </a:moveTo>
                    <a:lnTo>
                      <a:pt x="107" y="354"/>
                    </a:lnTo>
                    <a:lnTo>
                      <a:pt x="0" y="354"/>
                    </a:lnTo>
                    <a:lnTo>
                      <a:pt x="0" y="0"/>
                    </a:lnTo>
                    <a:lnTo>
                      <a:pt x="139" y="0"/>
                    </a:lnTo>
                    <a:lnTo>
                      <a:pt x="139" y="303"/>
                    </a:lnTo>
                    <a:lnTo>
                      <a:pt x="297" y="0"/>
                    </a:lnTo>
                    <a:lnTo>
                      <a:pt x="473" y="0"/>
                    </a:lnTo>
                    <a:lnTo>
                      <a:pt x="473" y="354"/>
                    </a:lnTo>
                    <a:lnTo>
                      <a:pt x="372" y="354"/>
                    </a:lnTo>
                    <a:lnTo>
                      <a:pt x="372" y="297"/>
                    </a:lnTo>
                    <a:lnTo>
                      <a:pt x="271" y="297"/>
                    </a:lnTo>
                    <a:lnTo>
                      <a:pt x="246" y="354"/>
                    </a:lnTo>
                    <a:lnTo>
                      <a:pt x="139" y="354"/>
                    </a:lnTo>
                    <a:close/>
                  </a:path>
                </a:pathLst>
              </a:custGeom>
              <a:solidFill>
                <a:srgbClr val="1578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pic>
        <p:nvPicPr>
          <p:cNvPr id="18" name="Imagem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8691" y="31478864"/>
            <a:ext cx="3162526" cy="440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2453" y="33183513"/>
            <a:ext cx="2808288" cy="1006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6183" y="33195927"/>
            <a:ext cx="2780357" cy="122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9880" y="33380450"/>
            <a:ext cx="2246312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231" descr="D:\Users\Giovana\Downloads\Pibic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704" y="33070894"/>
            <a:ext cx="1340654" cy="15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5" descr="Simepar-logo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198" y="33195926"/>
            <a:ext cx="3229907" cy="101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899" descr="logo uel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015" y="33093567"/>
            <a:ext cx="3023327" cy="11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0" descr="LOGO_UNIFIL_CENTRO_UNIVERSITÁRI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881" y="33380450"/>
            <a:ext cx="1866912" cy="86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m 25"/>
          <p:cNvPicPr/>
          <p:nvPr/>
        </p:nvPicPr>
        <p:blipFill>
          <a:blip r:embed="rId11"/>
          <a:stretch/>
        </p:blipFill>
        <p:spPr>
          <a:xfrm>
            <a:off x="18488863" y="31611762"/>
            <a:ext cx="2455467" cy="1211390"/>
          </a:xfrm>
          <a:prstGeom prst="rect">
            <a:avLst/>
          </a:prstGeom>
          <a:ln>
            <a:noFill/>
          </a:ln>
        </p:spPr>
      </p:pic>
      <p:grpSp>
        <p:nvGrpSpPr>
          <p:cNvPr id="27" name="Group 1022"/>
          <p:cNvGrpSpPr>
            <a:grpSpLocks/>
          </p:cNvGrpSpPr>
          <p:nvPr/>
        </p:nvGrpSpPr>
        <p:grpSpPr bwMode="auto">
          <a:xfrm>
            <a:off x="13263690" y="3481527"/>
            <a:ext cx="470434" cy="573585"/>
            <a:chOff x="9227" y="20185"/>
            <a:chExt cx="1588" cy="2132"/>
          </a:xfrm>
        </p:grpSpPr>
        <p:sp>
          <p:nvSpPr>
            <p:cNvPr id="28" name="Rectangle 1023"/>
            <p:cNvSpPr>
              <a:spLocks noChangeArrowheads="1"/>
            </p:cNvSpPr>
            <p:nvPr/>
          </p:nvSpPr>
          <p:spPr bwMode="auto">
            <a:xfrm>
              <a:off x="9227" y="20185"/>
              <a:ext cx="1588" cy="2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6300">
                  <a:solidFill>
                    <a:schemeClr val="tx1"/>
                  </a:solidFill>
                  <a:latin typeface="Arial" charset="0"/>
                </a:defRPr>
              </a:lvl1pPr>
              <a:lvl2pPr marL="3509963" indent="-1349375">
                <a:spcBef>
                  <a:spcPct val="20000"/>
                </a:spcBef>
                <a:buChar char="–"/>
                <a:defRPr sz="14300">
                  <a:solidFill>
                    <a:schemeClr val="tx1"/>
                  </a:solidFill>
                  <a:latin typeface="Arial" charset="0"/>
                </a:defRPr>
              </a:lvl2pPr>
              <a:lvl3pPr marL="5400675" indent="-1079500">
                <a:spcBef>
                  <a:spcPct val="20000"/>
                </a:spcBef>
                <a:buChar char="•"/>
                <a:defRPr sz="12300">
                  <a:solidFill>
                    <a:schemeClr val="tx1"/>
                  </a:solidFill>
                  <a:latin typeface="Arial" charset="0"/>
                </a:defRPr>
              </a:lvl3pPr>
              <a:lvl4pPr marL="7559675" indent="-1079500">
                <a:spcBef>
                  <a:spcPct val="20000"/>
                </a:spcBef>
                <a:buChar char="–"/>
                <a:defRPr sz="10300">
                  <a:solidFill>
                    <a:schemeClr val="tx1"/>
                  </a:solidFill>
                  <a:latin typeface="Arial" charset="0"/>
                </a:defRPr>
              </a:lvl4pPr>
              <a:lvl5pPr marL="9720263" indent="-1079500">
                <a:spcBef>
                  <a:spcPct val="20000"/>
                </a:spcBef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5pPr>
              <a:lvl6pPr marL="101774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6pPr>
              <a:lvl7pPr marL="106346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7pPr>
              <a:lvl8pPr marL="110918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8pPr>
              <a:lvl9pPr marL="11549063" indent="-10795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0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pt-BR" altLang="pt-BR" sz="8500"/>
            </a:p>
          </p:txBody>
        </p:sp>
        <p:grpSp>
          <p:nvGrpSpPr>
            <p:cNvPr id="29" name="Group 1024"/>
            <p:cNvGrpSpPr>
              <a:grpSpLocks/>
            </p:cNvGrpSpPr>
            <p:nvPr/>
          </p:nvGrpSpPr>
          <p:grpSpPr bwMode="auto">
            <a:xfrm>
              <a:off x="9299" y="20276"/>
              <a:ext cx="1453" cy="1951"/>
              <a:chOff x="5307" y="22240"/>
              <a:chExt cx="1453" cy="1951"/>
            </a:xfrm>
          </p:grpSpPr>
          <p:sp>
            <p:nvSpPr>
              <p:cNvPr id="30" name="Freeform 1025"/>
              <p:cNvSpPr>
                <a:spLocks/>
              </p:cNvSpPr>
              <p:nvPr/>
            </p:nvSpPr>
            <p:spPr bwMode="auto">
              <a:xfrm>
                <a:off x="5686" y="22954"/>
                <a:ext cx="669" cy="776"/>
              </a:xfrm>
              <a:custGeom>
                <a:avLst/>
                <a:gdLst>
                  <a:gd name="T0" fmla="*/ 366 w 669"/>
                  <a:gd name="T1" fmla="*/ 347 h 776"/>
                  <a:gd name="T2" fmla="*/ 366 w 669"/>
                  <a:gd name="T3" fmla="*/ 776 h 776"/>
                  <a:gd name="T4" fmla="*/ 303 w 669"/>
                  <a:gd name="T5" fmla="*/ 776 h 776"/>
                  <a:gd name="T6" fmla="*/ 303 w 669"/>
                  <a:gd name="T7" fmla="*/ 353 h 776"/>
                  <a:gd name="T8" fmla="*/ 0 w 669"/>
                  <a:gd name="T9" fmla="*/ 353 h 776"/>
                  <a:gd name="T10" fmla="*/ 335 w 669"/>
                  <a:gd name="T11" fmla="*/ 0 h 776"/>
                  <a:gd name="T12" fmla="*/ 669 w 669"/>
                  <a:gd name="T13" fmla="*/ 347 h 776"/>
                  <a:gd name="T14" fmla="*/ 366 w 669"/>
                  <a:gd name="T15" fmla="*/ 347 h 7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9"/>
                  <a:gd name="T25" fmla="*/ 0 h 776"/>
                  <a:gd name="T26" fmla="*/ 669 w 669"/>
                  <a:gd name="T27" fmla="*/ 776 h 7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9" h="776">
                    <a:moveTo>
                      <a:pt x="366" y="347"/>
                    </a:moveTo>
                    <a:lnTo>
                      <a:pt x="366" y="776"/>
                    </a:lnTo>
                    <a:lnTo>
                      <a:pt x="303" y="776"/>
                    </a:lnTo>
                    <a:lnTo>
                      <a:pt x="303" y="353"/>
                    </a:lnTo>
                    <a:lnTo>
                      <a:pt x="0" y="353"/>
                    </a:lnTo>
                    <a:lnTo>
                      <a:pt x="335" y="0"/>
                    </a:lnTo>
                    <a:lnTo>
                      <a:pt x="669" y="347"/>
                    </a:lnTo>
                    <a:lnTo>
                      <a:pt x="366" y="347"/>
                    </a:lnTo>
                    <a:close/>
                  </a:path>
                </a:pathLst>
              </a:custGeom>
              <a:solidFill>
                <a:srgbClr val="1578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" name="Freeform 1026"/>
              <p:cNvSpPr>
                <a:spLocks noEditPoints="1"/>
              </p:cNvSpPr>
              <p:nvPr/>
            </p:nvSpPr>
            <p:spPr bwMode="auto">
              <a:xfrm>
                <a:off x="5307" y="22240"/>
                <a:ext cx="1427" cy="1496"/>
              </a:xfrm>
              <a:custGeom>
                <a:avLst/>
                <a:gdLst>
                  <a:gd name="T0" fmla="*/ 916 w 1427"/>
                  <a:gd name="T1" fmla="*/ 531 h 1496"/>
                  <a:gd name="T2" fmla="*/ 1225 w 1427"/>
                  <a:gd name="T3" fmla="*/ 852 h 1496"/>
                  <a:gd name="T4" fmla="*/ 1232 w 1427"/>
                  <a:gd name="T5" fmla="*/ 1237 h 1496"/>
                  <a:gd name="T6" fmla="*/ 1219 w 1427"/>
                  <a:gd name="T7" fmla="*/ 1275 h 1496"/>
                  <a:gd name="T8" fmla="*/ 1187 w 1427"/>
                  <a:gd name="T9" fmla="*/ 1288 h 1496"/>
                  <a:gd name="T10" fmla="*/ 808 w 1427"/>
                  <a:gd name="T11" fmla="*/ 1193 h 1496"/>
                  <a:gd name="T12" fmla="*/ 1137 w 1427"/>
                  <a:gd name="T13" fmla="*/ 884 h 1496"/>
                  <a:gd name="T14" fmla="*/ 827 w 1427"/>
                  <a:gd name="T15" fmla="*/ 562 h 1496"/>
                  <a:gd name="T16" fmla="*/ 827 w 1427"/>
                  <a:gd name="T17" fmla="*/ 0 h 1496"/>
                  <a:gd name="T18" fmla="*/ 1118 w 1427"/>
                  <a:gd name="T19" fmla="*/ 0 h 1496"/>
                  <a:gd name="T20" fmla="*/ 1415 w 1427"/>
                  <a:gd name="T21" fmla="*/ 739 h 1496"/>
                  <a:gd name="T22" fmla="*/ 1427 w 1427"/>
                  <a:gd name="T23" fmla="*/ 777 h 1496"/>
                  <a:gd name="T24" fmla="*/ 1421 w 1427"/>
                  <a:gd name="T25" fmla="*/ 1458 h 1496"/>
                  <a:gd name="T26" fmla="*/ 1396 w 1427"/>
                  <a:gd name="T27" fmla="*/ 1490 h 1496"/>
                  <a:gd name="T28" fmla="*/ 808 w 1427"/>
                  <a:gd name="T29" fmla="*/ 1496 h 1496"/>
                  <a:gd name="T30" fmla="*/ 1320 w 1427"/>
                  <a:gd name="T31" fmla="*/ 1383 h 1496"/>
                  <a:gd name="T32" fmla="*/ 1023 w 1427"/>
                  <a:gd name="T33" fmla="*/ 493 h 1496"/>
                  <a:gd name="T34" fmla="*/ 1011 w 1427"/>
                  <a:gd name="T35" fmla="*/ 455 h 1496"/>
                  <a:gd name="T36" fmla="*/ 1118 w 1427"/>
                  <a:gd name="T37" fmla="*/ 0 h 1496"/>
                  <a:gd name="T38" fmla="*/ 423 w 1427"/>
                  <a:gd name="T39" fmla="*/ 455 h 1496"/>
                  <a:gd name="T40" fmla="*/ 411 w 1427"/>
                  <a:gd name="T41" fmla="*/ 493 h 1496"/>
                  <a:gd name="T42" fmla="*/ 114 w 1427"/>
                  <a:gd name="T43" fmla="*/ 1383 h 1496"/>
                  <a:gd name="T44" fmla="*/ 625 w 1427"/>
                  <a:gd name="T45" fmla="*/ 1496 h 1496"/>
                  <a:gd name="T46" fmla="*/ 38 w 1427"/>
                  <a:gd name="T47" fmla="*/ 1490 h 1496"/>
                  <a:gd name="T48" fmla="*/ 7 w 1427"/>
                  <a:gd name="T49" fmla="*/ 1458 h 1496"/>
                  <a:gd name="T50" fmla="*/ 0 w 1427"/>
                  <a:gd name="T51" fmla="*/ 777 h 1496"/>
                  <a:gd name="T52" fmla="*/ 19 w 1427"/>
                  <a:gd name="T53" fmla="*/ 739 h 1496"/>
                  <a:gd name="T54" fmla="*/ 316 w 1427"/>
                  <a:gd name="T55" fmla="*/ 0 h 1496"/>
                  <a:gd name="T56" fmla="*/ 606 w 1427"/>
                  <a:gd name="T57" fmla="*/ 0 h 1496"/>
                  <a:gd name="T58" fmla="*/ 600 w 1427"/>
                  <a:gd name="T59" fmla="*/ 562 h 1496"/>
                  <a:gd name="T60" fmla="*/ 291 w 1427"/>
                  <a:gd name="T61" fmla="*/ 884 h 1496"/>
                  <a:gd name="T62" fmla="*/ 625 w 1427"/>
                  <a:gd name="T63" fmla="*/ 1193 h 1496"/>
                  <a:gd name="T64" fmla="*/ 247 w 1427"/>
                  <a:gd name="T65" fmla="*/ 1288 h 1496"/>
                  <a:gd name="T66" fmla="*/ 215 w 1427"/>
                  <a:gd name="T67" fmla="*/ 1275 h 1496"/>
                  <a:gd name="T68" fmla="*/ 196 w 1427"/>
                  <a:gd name="T69" fmla="*/ 1237 h 1496"/>
                  <a:gd name="T70" fmla="*/ 202 w 1427"/>
                  <a:gd name="T71" fmla="*/ 852 h 1496"/>
                  <a:gd name="T72" fmla="*/ 512 w 1427"/>
                  <a:gd name="T73" fmla="*/ 531 h 1496"/>
                  <a:gd name="T74" fmla="*/ 606 w 1427"/>
                  <a:gd name="T75" fmla="*/ 0 h 149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27"/>
                  <a:gd name="T115" fmla="*/ 0 h 1496"/>
                  <a:gd name="T116" fmla="*/ 1427 w 1427"/>
                  <a:gd name="T117" fmla="*/ 1496 h 149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27" h="1496">
                    <a:moveTo>
                      <a:pt x="916" y="0"/>
                    </a:moveTo>
                    <a:lnTo>
                      <a:pt x="916" y="531"/>
                    </a:lnTo>
                    <a:lnTo>
                      <a:pt x="1219" y="833"/>
                    </a:lnTo>
                    <a:lnTo>
                      <a:pt x="1225" y="852"/>
                    </a:lnTo>
                    <a:lnTo>
                      <a:pt x="1232" y="865"/>
                    </a:lnTo>
                    <a:lnTo>
                      <a:pt x="1232" y="1237"/>
                    </a:lnTo>
                    <a:lnTo>
                      <a:pt x="1232" y="1256"/>
                    </a:lnTo>
                    <a:lnTo>
                      <a:pt x="1219" y="1275"/>
                    </a:lnTo>
                    <a:lnTo>
                      <a:pt x="1206" y="1282"/>
                    </a:lnTo>
                    <a:lnTo>
                      <a:pt x="1187" y="1288"/>
                    </a:lnTo>
                    <a:lnTo>
                      <a:pt x="808" y="1288"/>
                    </a:lnTo>
                    <a:lnTo>
                      <a:pt x="808" y="1193"/>
                    </a:lnTo>
                    <a:lnTo>
                      <a:pt x="1137" y="1193"/>
                    </a:lnTo>
                    <a:lnTo>
                      <a:pt x="1137" y="884"/>
                    </a:lnTo>
                    <a:lnTo>
                      <a:pt x="840" y="581"/>
                    </a:lnTo>
                    <a:lnTo>
                      <a:pt x="827" y="562"/>
                    </a:lnTo>
                    <a:lnTo>
                      <a:pt x="827" y="549"/>
                    </a:lnTo>
                    <a:lnTo>
                      <a:pt x="827" y="0"/>
                    </a:lnTo>
                    <a:lnTo>
                      <a:pt x="916" y="0"/>
                    </a:lnTo>
                    <a:close/>
                    <a:moveTo>
                      <a:pt x="1118" y="0"/>
                    </a:moveTo>
                    <a:lnTo>
                      <a:pt x="1118" y="430"/>
                    </a:lnTo>
                    <a:lnTo>
                      <a:pt x="1415" y="739"/>
                    </a:lnTo>
                    <a:lnTo>
                      <a:pt x="1421" y="758"/>
                    </a:lnTo>
                    <a:lnTo>
                      <a:pt x="1427" y="777"/>
                    </a:lnTo>
                    <a:lnTo>
                      <a:pt x="1427" y="1439"/>
                    </a:lnTo>
                    <a:lnTo>
                      <a:pt x="1421" y="1458"/>
                    </a:lnTo>
                    <a:lnTo>
                      <a:pt x="1408" y="1477"/>
                    </a:lnTo>
                    <a:lnTo>
                      <a:pt x="1396" y="1490"/>
                    </a:lnTo>
                    <a:lnTo>
                      <a:pt x="1370" y="1496"/>
                    </a:lnTo>
                    <a:lnTo>
                      <a:pt x="808" y="1496"/>
                    </a:lnTo>
                    <a:lnTo>
                      <a:pt x="808" y="1383"/>
                    </a:lnTo>
                    <a:lnTo>
                      <a:pt x="1320" y="1383"/>
                    </a:lnTo>
                    <a:lnTo>
                      <a:pt x="1320" y="802"/>
                    </a:lnTo>
                    <a:lnTo>
                      <a:pt x="1023" y="493"/>
                    </a:lnTo>
                    <a:lnTo>
                      <a:pt x="1017" y="474"/>
                    </a:lnTo>
                    <a:lnTo>
                      <a:pt x="1011" y="455"/>
                    </a:lnTo>
                    <a:lnTo>
                      <a:pt x="1011" y="0"/>
                    </a:lnTo>
                    <a:lnTo>
                      <a:pt x="1118" y="0"/>
                    </a:lnTo>
                    <a:close/>
                    <a:moveTo>
                      <a:pt x="423" y="0"/>
                    </a:moveTo>
                    <a:lnTo>
                      <a:pt x="423" y="455"/>
                    </a:lnTo>
                    <a:lnTo>
                      <a:pt x="417" y="474"/>
                    </a:lnTo>
                    <a:lnTo>
                      <a:pt x="411" y="493"/>
                    </a:lnTo>
                    <a:lnTo>
                      <a:pt x="114" y="802"/>
                    </a:lnTo>
                    <a:lnTo>
                      <a:pt x="114" y="1383"/>
                    </a:lnTo>
                    <a:lnTo>
                      <a:pt x="625" y="1383"/>
                    </a:lnTo>
                    <a:lnTo>
                      <a:pt x="625" y="1496"/>
                    </a:lnTo>
                    <a:lnTo>
                      <a:pt x="57" y="1496"/>
                    </a:lnTo>
                    <a:lnTo>
                      <a:pt x="38" y="1490"/>
                    </a:lnTo>
                    <a:lnTo>
                      <a:pt x="19" y="1477"/>
                    </a:lnTo>
                    <a:lnTo>
                      <a:pt x="7" y="1458"/>
                    </a:lnTo>
                    <a:lnTo>
                      <a:pt x="0" y="1439"/>
                    </a:lnTo>
                    <a:lnTo>
                      <a:pt x="0" y="777"/>
                    </a:lnTo>
                    <a:lnTo>
                      <a:pt x="7" y="758"/>
                    </a:lnTo>
                    <a:lnTo>
                      <a:pt x="19" y="739"/>
                    </a:lnTo>
                    <a:lnTo>
                      <a:pt x="316" y="430"/>
                    </a:lnTo>
                    <a:lnTo>
                      <a:pt x="316" y="0"/>
                    </a:lnTo>
                    <a:lnTo>
                      <a:pt x="423" y="0"/>
                    </a:lnTo>
                    <a:close/>
                    <a:moveTo>
                      <a:pt x="606" y="0"/>
                    </a:moveTo>
                    <a:lnTo>
                      <a:pt x="606" y="549"/>
                    </a:lnTo>
                    <a:lnTo>
                      <a:pt x="600" y="562"/>
                    </a:lnTo>
                    <a:lnTo>
                      <a:pt x="594" y="581"/>
                    </a:lnTo>
                    <a:lnTo>
                      <a:pt x="291" y="884"/>
                    </a:lnTo>
                    <a:lnTo>
                      <a:pt x="291" y="1193"/>
                    </a:lnTo>
                    <a:lnTo>
                      <a:pt x="625" y="1193"/>
                    </a:lnTo>
                    <a:lnTo>
                      <a:pt x="625" y="1288"/>
                    </a:lnTo>
                    <a:lnTo>
                      <a:pt x="247" y="1288"/>
                    </a:lnTo>
                    <a:lnTo>
                      <a:pt x="228" y="1282"/>
                    </a:lnTo>
                    <a:lnTo>
                      <a:pt x="215" y="1275"/>
                    </a:lnTo>
                    <a:lnTo>
                      <a:pt x="202" y="1256"/>
                    </a:lnTo>
                    <a:lnTo>
                      <a:pt x="196" y="1237"/>
                    </a:lnTo>
                    <a:lnTo>
                      <a:pt x="196" y="865"/>
                    </a:lnTo>
                    <a:lnTo>
                      <a:pt x="202" y="852"/>
                    </a:lnTo>
                    <a:lnTo>
                      <a:pt x="209" y="833"/>
                    </a:lnTo>
                    <a:lnTo>
                      <a:pt x="512" y="531"/>
                    </a:lnTo>
                    <a:lnTo>
                      <a:pt x="512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rgbClr val="1315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2" name="Freeform 1027"/>
              <p:cNvSpPr>
                <a:spLocks noEditPoints="1"/>
              </p:cNvSpPr>
              <p:nvPr/>
            </p:nvSpPr>
            <p:spPr bwMode="auto">
              <a:xfrm>
                <a:off x="5320" y="23837"/>
                <a:ext cx="1440" cy="354"/>
              </a:xfrm>
              <a:custGeom>
                <a:avLst/>
                <a:gdLst>
                  <a:gd name="T0" fmla="*/ 1219 w 1440"/>
                  <a:gd name="T1" fmla="*/ 347 h 354"/>
                  <a:gd name="T2" fmla="*/ 1080 w 1440"/>
                  <a:gd name="T3" fmla="*/ 0 h 354"/>
                  <a:gd name="T4" fmla="*/ 1294 w 1440"/>
                  <a:gd name="T5" fmla="*/ 0 h 354"/>
                  <a:gd name="T6" fmla="*/ 1357 w 1440"/>
                  <a:gd name="T7" fmla="*/ 19 h 354"/>
                  <a:gd name="T8" fmla="*/ 1395 w 1440"/>
                  <a:gd name="T9" fmla="*/ 76 h 354"/>
                  <a:gd name="T10" fmla="*/ 1395 w 1440"/>
                  <a:gd name="T11" fmla="*/ 139 h 354"/>
                  <a:gd name="T12" fmla="*/ 1370 w 1440"/>
                  <a:gd name="T13" fmla="*/ 183 h 354"/>
                  <a:gd name="T14" fmla="*/ 1395 w 1440"/>
                  <a:gd name="T15" fmla="*/ 278 h 354"/>
                  <a:gd name="T16" fmla="*/ 1282 w 1440"/>
                  <a:gd name="T17" fmla="*/ 347 h 354"/>
                  <a:gd name="T18" fmla="*/ 1225 w 1440"/>
                  <a:gd name="T19" fmla="*/ 240 h 354"/>
                  <a:gd name="T20" fmla="*/ 1212 w 1440"/>
                  <a:gd name="T21" fmla="*/ 152 h 354"/>
                  <a:gd name="T22" fmla="*/ 1244 w 1440"/>
                  <a:gd name="T23" fmla="*/ 152 h 354"/>
                  <a:gd name="T24" fmla="*/ 1269 w 1440"/>
                  <a:gd name="T25" fmla="*/ 133 h 354"/>
                  <a:gd name="T26" fmla="*/ 1269 w 1440"/>
                  <a:gd name="T27" fmla="*/ 101 h 354"/>
                  <a:gd name="T28" fmla="*/ 1250 w 1440"/>
                  <a:gd name="T29" fmla="*/ 82 h 354"/>
                  <a:gd name="T30" fmla="*/ 1212 w 1440"/>
                  <a:gd name="T31" fmla="*/ 76 h 354"/>
                  <a:gd name="T32" fmla="*/ 638 w 1440"/>
                  <a:gd name="T33" fmla="*/ 158 h 354"/>
                  <a:gd name="T34" fmla="*/ 669 w 1440"/>
                  <a:gd name="T35" fmla="*/ 152 h 354"/>
                  <a:gd name="T36" fmla="*/ 688 w 1440"/>
                  <a:gd name="T37" fmla="*/ 133 h 354"/>
                  <a:gd name="T38" fmla="*/ 688 w 1440"/>
                  <a:gd name="T39" fmla="*/ 101 h 354"/>
                  <a:gd name="T40" fmla="*/ 669 w 1440"/>
                  <a:gd name="T41" fmla="*/ 82 h 354"/>
                  <a:gd name="T42" fmla="*/ 638 w 1440"/>
                  <a:gd name="T43" fmla="*/ 82 h 354"/>
                  <a:gd name="T44" fmla="*/ 499 w 1440"/>
                  <a:gd name="T45" fmla="*/ 0 h 354"/>
                  <a:gd name="T46" fmla="*/ 732 w 1440"/>
                  <a:gd name="T47" fmla="*/ 0 h 354"/>
                  <a:gd name="T48" fmla="*/ 777 w 1440"/>
                  <a:gd name="T49" fmla="*/ 19 h 354"/>
                  <a:gd name="T50" fmla="*/ 808 w 1440"/>
                  <a:gd name="T51" fmla="*/ 44 h 354"/>
                  <a:gd name="T52" fmla="*/ 821 w 1440"/>
                  <a:gd name="T53" fmla="*/ 82 h 354"/>
                  <a:gd name="T54" fmla="*/ 884 w 1440"/>
                  <a:gd name="T55" fmla="*/ 0 h 354"/>
                  <a:gd name="T56" fmla="*/ 1054 w 1440"/>
                  <a:gd name="T57" fmla="*/ 354 h 354"/>
                  <a:gd name="T58" fmla="*/ 953 w 1440"/>
                  <a:gd name="T59" fmla="*/ 297 h 354"/>
                  <a:gd name="T60" fmla="*/ 827 w 1440"/>
                  <a:gd name="T61" fmla="*/ 354 h 354"/>
                  <a:gd name="T62" fmla="*/ 764 w 1440"/>
                  <a:gd name="T63" fmla="*/ 221 h 354"/>
                  <a:gd name="T64" fmla="*/ 682 w 1440"/>
                  <a:gd name="T65" fmla="*/ 234 h 354"/>
                  <a:gd name="T66" fmla="*/ 638 w 1440"/>
                  <a:gd name="T67" fmla="*/ 354 h 354"/>
                  <a:gd name="T68" fmla="*/ 499 w 1440"/>
                  <a:gd name="T69" fmla="*/ 0 h 354"/>
                  <a:gd name="T70" fmla="*/ 953 w 1440"/>
                  <a:gd name="T71" fmla="*/ 209 h 354"/>
                  <a:gd name="T72" fmla="*/ 897 w 1440"/>
                  <a:gd name="T73" fmla="*/ 209 h 354"/>
                  <a:gd name="T74" fmla="*/ 366 w 1440"/>
                  <a:gd name="T75" fmla="*/ 209 h 354"/>
                  <a:gd name="T76" fmla="*/ 309 w 1440"/>
                  <a:gd name="T77" fmla="*/ 209 h 354"/>
                  <a:gd name="T78" fmla="*/ 107 w 1440"/>
                  <a:gd name="T79" fmla="*/ 354 h 354"/>
                  <a:gd name="T80" fmla="*/ 0 w 1440"/>
                  <a:gd name="T81" fmla="*/ 0 h 354"/>
                  <a:gd name="T82" fmla="*/ 139 w 1440"/>
                  <a:gd name="T83" fmla="*/ 303 h 354"/>
                  <a:gd name="T84" fmla="*/ 473 w 1440"/>
                  <a:gd name="T85" fmla="*/ 0 h 354"/>
                  <a:gd name="T86" fmla="*/ 372 w 1440"/>
                  <a:gd name="T87" fmla="*/ 354 h 354"/>
                  <a:gd name="T88" fmla="*/ 271 w 1440"/>
                  <a:gd name="T89" fmla="*/ 297 h 354"/>
                  <a:gd name="T90" fmla="*/ 139 w 1440"/>
                  <a:gd name="T91" fmla="*/ 354 h 35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440"/>
                  <a:gd name="T139" fmla="*/ 0 h 354"/>
                  <a:gd name="T140" fmla="*/ 1440 w 1440"/>
                  <a:gd name="T141" fmla="*/ 354 h 35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440" h="354">
                    <a:moveTo>
                      <a:pt x="1219" y="234"/>
                    </a:moveTo>
                    <a:lnTo>
                      <a:pt x="1219" y="347"/>
                    </a:lnTo>
                    <a:lnTo>
                      <a:pt x="1080" y="347"/>
                    </a:lnTo>
                    <a:lnTo>
                      <a:pt x="1080" y="0"/>
                    </a:lnTo>
                    <a:lnTo>
                      <a:pt x="1263" y="0"/>
                    </a:lnTo>
                    <a:lnTo>
                      <a:pt x="1294" y="0"/>
                    </a:lnTo>
                    <a:lnTo>
                      <a:pt x="1326" y="7"/>
                    </a:lnTo>
                    <a:lnTo>
                      <a:pt x="1357" y="19"/>
                    </a:lnTo>
                    <a:lnTo>
                      <a:pt x="1383" y="44"/>
                    </a:lnTo>
                    <a:lnTo>
                      <a:pt x="1395" y="76"/>
                    </a:lnTo>
                    <a:lnTo>
                      <a:pt x="1402" y="108"/>
                    </a:lnTo>
                    <a:lnTo>
                      <a:pt x="1395" y="139"/>
                    </a:lnTo>
                    <a:lnTo>
                      <a:pt x="1389" y="164"/>
                    </a:lnTo>
                    <a:lnTo>
                      <a:pt x="1370" y="183"/>
                    </a:lnTo>
                    <a:lnTo>
                      <a:pt x="1351" y="196"/>
                    </a:lnTo>
                    <a:lnTo>
                      <a:pt x="1395" y="278"/>
                    </a:lnTo>
                    <a:lnTo>
                      <a:pt x="1440" y="347"/>
                    </a:lnTo>
                    <a:lnTo>
                      <a:pt x="1282" y="347"/>
                    </a:lnTo>
                    <a:lnTo>
                      <a:pt x="1225" y="246"/>
                    </a:lnTo>
                    <a:lnTo>
                      <a:pt x="1225" y="240"/>
                    </a:lnTo>
                    <a:lnTo>
                      <a:pt x="1219" y="234"/>
                    </a:lnTo>
                    <a:close/>
                    <a:moveTo>
                      <a:pt x="1212" y="152"/>
                    </a:moveTo>
                    <a:lnTo>
                      <a:pt x="1225" y="152"/>
                    </a:lnTo>
                    <a:lnTo>
                      <a:pt x="1244" y="152"/>
                    </a:lnTo>
                    <a:lnTo>
                      <a:pt x="1263" y="145"/>
                    </a:lnTo>
                    <a:lnTo>
                      <a:pt x="1269" y="133"/>
                    </a:lnTo>
                    <a:lnTo>
                      <a:pt x="1269" y="114"/>
                    </a:lnTo>
                    <a:lnTo>
                      <a:pt x="1269" y="101"/>
                    </a:lnTo>
                    <a:lnTo>
                      <a:pt x="1263" y="89"/>
                    </a:lnTo>
                    <a:lnTo>
                      <a:pt x="1250" y="82"/>
                    </a:lnTo>
                    <a:lnTo>
                      <a:pt x="1231" y="76"/>
                    </a:lnTo>
                    <a:lnTo>
                      <a:pt x="1212" y="76"/>
                    </a:lnTo>
                    <a:lnTo>
                      <a:pt x="1212" y="152"/>
                    </a:lnTo>
                    <a:close/>
                    <a:moveTo>
                      <a:pt x="638" y="158"/>
                    </a:moveTo>
                    <a:lnTo>
                      <a:pt x="644" y="158"/>
                    </a:lnTo>
                    <a:lnTo>
                      <a:pt x="669" y="152"/>
                    </a:lnTo>
                    <a:lnTo>
                      <a:pt x="682" y="145"/>
                    </a:lnTo>
                    <a:lnTo>
                      <a:pt x="688" y="133"/>
                    </a:lnTo>
                    <a:lnTo>
                      <a:pt x="694" y="114"/>
                    </a:lnTo>
                    <a:lnTo>
                      <a:pt x="688" y="101"/>
                    </a:lnTo>
                    <a:lnTo>
                      <a:pt x="682" y="89"/>
                    </a:lnTo>
                    <a:lnTo>
                      <a:pt x="669" y="82"/>
                    </a:lnTo>
                    <a:lnTo>
                      <a:pt x="650" y="82"/>
                    </a:lnTo>
                    <a:lnTo>
                      <a:pt x="638" y="82"/>
                    </a:lnTo>
                    <a:lnTo>
                      <a:pt x="638" y="158"/>
                    </a:lnTo>
                    <a:close/>
                    <a:moveTo>
                      <a:pt x="499" y="0"/>
                    </a:moveTo>
                    <a:lnTo>
                      <a:pt x="701" y="0"/>
                    </a:lnTo>
                    <a:lnTo>
                      <a:pt x="732" y="0"/>
                    </a:lnTo>
                    <a:lnTo>
                      <a:pt x="751" y="7"/>
                    </a:lnTo>
                    <a:lnTo>
                      <a:pt x="777" y="19"/>
                    </a:lnTo>
                    <a:lnTo>
                      <a:pt x="795" y="32"/>
                    </a:lnTo>
                    <a:lnTo>
                      <a:pt x="808" y="44"/>
                    </a:lnTo>
                    <a:lnTo>
                      <a:pt x="814" y="63"/>
                    </a:lnTo>
                    <a:lnTo>
                      <a:pt x="821" y="82"/>
                    </a:lnTo>
                    <a:lnTo>
                      <a:pt x="827" y="108"/>
                    </a:lnTo>
                    <a:lnTo>
                      <a:pt x="884" y="0"/>
                    </a:lnTo>
                    <a:lnTo>
                      <a:pt x="1054" y="0"/>
                    </a:lnTo>
                    <a:lnTo>
                      <a:pt x="1054" y="354"/>
                    </a:lnTo>
                    <a:lnTo>
                      <a:pt x="960" y="354"/>
                    </a:lnTo>
                    <a:lnTo>
                      <a:pt x="953" y="297"/>
                    </a:lnTo>
                    <a:lnTo>
                      <a:pt x="852" y="297"/>
                    </a:lnTo>
                    <a:lnTo>
                      <a:pt x="827" y="354"/>
                    </a:lnTo>
                    <a:lnTo>
                      <a:pt x="694" y="354"/>
                    </a:lnTo>
                    <a:lnTo>
                      <a:pt x="764" y="221"/>
                    </a:lnTo>
                    <a:lnTo>
                      <a:pt x="726" y="234"/>
                    </a:lnTo>
                    <a:lnTo>
                      <a:pt x="682" y="234"/>
                    </a:lnTo>
                    <a:lnTo>
                      <a:pt x="638" y="234"/>
                    </a:lnTo>
                    <a:lnTo>
                      <a:pt x="638" y="354"/>
                    </a:lnTo>
                    <a:lnTo>
                      <a:pt x="499" y="354"/>
                    </a:lnTo>
                    <a:lnTo>
                      <a:pt x="499" y="0"/>
                    </a:lnTo>
                    <a:close/>
                    <a:moveTo>
                      <a:pt x="897" y="209"/>
                    </a:moveTo>
                    <a:lnTo>
                      <a:pt x="953" y="209"/>
                    </a:lnTo>
                    <a:lnTo>
                      <a:pt x="953" y="76"/>
                    </a:lnTo>
                    <a:lnTo>
                      <a:pt x="897" y="209"/>
                    </a:lnTo>
                    <a:close/>
                    <a:moveTo>
                      <a:pt x="309" y="209"/>
                    </a:moveTo>
                    <a:lnTo>
                      <a:pt x="366" y="209"/>
                    </a:lnTo>
                    <a:lnTo>
                      <a:pt x="366" y="76"/>
                    </a:lnTo>
                    <a:lnTo>
                      <a:pt x="309" y="209"/>
                    </a:lnTo>
                    <a:close/>
                    <a:moveTo>
                      <a:pt x="139" y="354"/>
                    </a:moveTo>
                    <a:lnTo>
                      <a:pt x="107" y="354"/>
                    </a:lnTo>
                    <a:lnTo>
                      <a:pt x="0" y="354"/>
                    </a:lnTo>
                    <a:lnTo>
                      <a:pt x="0" y="0"/>
                    </a:lnTo>
                    <a:lnTo>
                      <a:pt x="139" y="0"/>
                    </a:lnTo>
                    <a:lnTo>
                      <a:pt x="139" y="303"/>
                    </a:lnTo>
                    <a:lnTo>
                      <a:pt x="297" y="0"/>
                    </a:lnTo>
                    <a:lnTo>
                      <a:pt x="473" y="0"/>
                    </a:lnTo>
                    <a:lnTo>
                      <a:pt x="473" y="354"/>
                    </a:lnTo>
                    <a:lnTo>
                      <a:pt x="372" y="354"/>
                    </a:lnTo>
                    <a:lnTo>
                      <a:pt x="372" y="297"/>
                    </a:lnTo>
                    <a:lnTo>
                      <a:pt x="271" y="297"/>
                    </a:lnTo>
                    <a:lnTo>
                      <a:pt x="246" y="354"/>
                    </a:lnTo>
                    <a:lnTo>
                      <a:pt x="139" y="354"/>
                    </a:lnTo>
                    <a:close/>
                  </a:path>
                </a:pathLst>
              </a:custGeom>
              <a:solidFill>
                <a:srgbClr val="1578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pic>
        <p:nvPicPr>
          <p:cNvPr id="33" name="Imagem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5446" y="3096594"/>
            <a:ext cx="840746" cy="117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6" descr="Resultado de imagem para governo do Paraná log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867" y="25851122"/>
            <a:ext cx="5734097" cy="257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217" y="26935092"/>
            <a:ext cx="2113571" cy="2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08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19</Words>
  <Application>Microsoft Office PowerPoint</Application>
  <PresentationFormat>Personalizar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Giovana</dc:creator>
  <cp:lastModifiedBy>Revisor</cp:lastModifiedBy>
  <cp:revision>20</cp:revision>
  <dcterms:created xsi:type="dcterms:W3CDTF">2016-07-04T13:08:59Z</dcterms:created>
  <dcterms:modified xsi:type="dcterms:W3CDTF">2018-10-18T14:21:35Z</dcterms:modified>
</cp:coreProperties>
</file>