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5"/>
  </p:notesMasterIdLst>
  <p:sldIdLst>
    <p:sldId id="261" r:id="rId2"/>
    <p:sldId id="260" r:id="rId3"/>
    <p:sldId id="262" r:id="rId4"/>
  </p:sldIdLst>
  <p:sldSz cx="32399288" cy="35999738"/>
  <p:notesSz cx="7099300" cy="10234613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4" userDrawn="1">
          <p15:clr>
            <a:srgbClr val="A4A3A4"/>
          </p15:clr>
        </p15:guide>
        <p15:guide id="2" pos="1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  <a:srgbClr val="008000"/>
    <a:srgbClr val="993300"/>
    <a:srgbClr val="CCFF66"/>
    <a:srgbClr val="CCFF99"/>
    <a:srgbClr val="003300"/>
    <a:srgbClr val="969696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29" autoAdjust="0"/>
    <p:restoredTop sz="94660"/>
  </p:normalViewPr>
  <p:slideViewPr>
    <p:cSldViewPr snapToGrid="0">
      <p:cViewPr varScale="1">
        <p:scale>
          <a:sx n="27" d="100"/>
          <a:sy n="27" d="100"/>
        </p:scale>
        <p:origin x="1224" y="174"/>
      </p:cViewPr>
      <p:guideLst>
        <p:guide orient="horz" pos="74"/>
        <p:guide pos="1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0" d="100"/>
        <a:sy n="30" d="100"/>
      </p:scale>
      <p:origin x="0" y="-1003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2DF8C25-99F4-445D-9742-9CD7C678DE00}" type="datetimeFigureOut">
              <a:rPr lang="pt-BR"/>
              <a:pPr>
                <a:defRPr/>
              </a:pPr>
              <a:t>24/06/2026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995488" y="1279525"/>
            <a:ext cx="31083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/>
              <a:t>Clique para editar os estilos de texto Mestres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134D10D-28B3-419D-999B-2B41CB991BB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820084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5891626"/>
            <a:ext cx="27539395" cy="1253324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18908198"/>
            <a:ext cx="24299466" cy="869160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389B-CDBC-4E01-9C0C-D314A0071E28}" type="datetimeFigureOut">
              <a:rPr lang="pt-BR" smtClean="0"/>
              <a:t>24/06/2026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A7BA-8BE7-4201-9130-BBD878881C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4270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52CFD9-1B9B-4E7C-A52E-BC0F3C3DDF62}" type="datetimeFigureOut">
              <a:rPr lang="pt-BR" smtClean="0"/>
              <a:pPr>
                <a:defRPr/>
              </a:pPr>
              <a:t>24/06/2026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F66A-0C72-4EB8-9FB3-0CDDBCDADB13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2632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1916653"/>
            <a:ext cx="6986096" cy="30508114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1916653"/>
            <a:ext cx="20553298" cy="3050811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52CFD9-1B9B-4E7C-A52E-BC0F3C3DDF62}" type="datetimeFigureOut">
              <a:rPr lang="pt-BR" smtClean="0"/>
              <a:pPr>
                <a:defRPr/>
              </a:pPr>
              <a:t>24/06/2026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F66A-0C72-4EB8-9FB3-0CDDBCDADB13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87208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52CFD9-1B9B-4E7C-A52E-BC0F3C3DDF62}" type="datetimeFigureOut">
              <a:rPr lang="pt-BR" smtClean="0"/>
              <a:pPr>
                <a:defRPr/>
              </a:pPr>
              <a:t>24/06/2026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F66A-0C72-4EB8-9FB3-0CDDBCDADB13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51356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8974945"/>
            <a:ext cx="27944386" cy="14974888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4091502"/>
            <a:ext cx="27944386" cy="7874940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52CFD9-1B9B-4E7C-A52E-BC0F3C3DDF62}" type="datetimeFigureOut">
              <a:rPr lang="pt-BR" smtClean="0"/>
              <a:pPr>
                <a:defRPr/>
              </a:pPr>
              <a:t>24/06/2026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F66A-0C72-4EB8-9FB3-0CDDBCDADB13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34018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9583264"/>
            <a:ext cx="13769697" cy="2284150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9583264"/>
            <a:ext cx="13769697" cy="2284150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52CFD9-1B9B-4E7C-A52E-BC0F3C3DDF62}" type="datetimeFigureOut">
              <a:rPr lang="pt-BR" smtClean="0"/>
              <a:pPr>
                <a:defRPr/>
              </a:pPr>
              <a:t>24/06/2026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F66A-0C72-4EB8-9FB3-0CDDBCDADB13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08454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916661"/>
            <a:ext cx="27944386" cy="695828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8824938"/>
            <a:ext cx="13706415" cy="4324966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3149904"/>
            <a:ext cx="13706415" cy="19341529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8824938"/>
            <a:ext cx="13773917" cy="4324966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3149904"/>
            <a:ext cx="13773917" cy="19341529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52CFD9-1B9B-4E7C-A52E-BC0F3C3DDF62}" type="datetimeFigureOut">
              <a:rPr lang="pt-BR" smtClean="0"/>
              <a:pPr>
                <a:defRPr/>
              </a:pPr>
              <a:t>24/06/2026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F66A-0C72-4EB8-9FB3-0CDDBCDADB13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13897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52CFD9-1B9B-4E7C-A52E-BC0F3C3DDF62}" type="datetimeFigureOut">
              <a:rPr lang="pt-BR" smtClean="0"/>
              <a:pPr>
                <a:defRPr/>
              </a:pPr>
              <a:t>24/06/2026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F66A-0C72-4EB8-9FB3-0CDDBCDADB13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94529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2389B-CDBC-4E01-9C0C-D314A0071E28}" type="datetimeFigureOut">
              <a:rPr lang="pt-BR" smtClean="0"/>
              <a:t>24/06/2026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A7BA-8BE7-4201-9130-BBD878881C1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7943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99982"/>
            <a:ext cx="10449614" cy="839993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5183304"/>
            <a:ext cx="16402140" cy="25583147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0799922"/>
            <a:ext cx="10449614" cy="20008190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52CFD9-1B9B-4E7C-A52E-BC0F3C3DDF62}" type="datetimeFigureOut">
              <a:rPr lang="pt-BR" smtClean="0"/>
              <a:pPr>
                <a:defRPr/>
              </a:pPr>
              <a:t>24/06/2026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F66A-0C72-4EB8-9FB3-0CDDBCDADB13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25785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99982"/>
            <a:ext cx="10449614" cy="839993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5183304"/>
            <a:ext cx="16402140" cy="25583147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0799922"/>
            <a:ext cx="10449614" cy="20008190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52CFD9-1B9B-4E7C-A52E-BC0F3C3DDF62}" type="datetimeFigureOut">
              <a:rPr lang="pt-BR" smtClean="0"/>
              <a:pPr>
                <a:defRPr/>
              </a:pPr>
              <a:t>24/06/2026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4F66A-0C72-4EB8-9FB3-0CDDBCDADB13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94569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1916661"/>
            <a:ext cx="27944386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9583264"/>
            <a:ext cx="27944386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33366432"/>
            <a:ext cx="7289840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F52CFD9-1B9B-4E7C-A52E-BC0F3C3DDF62}" type="datetimeFigureOut">
              <a:rPr lang="pt-BR" smtClean="0"/>
              <a:pPr>
                <a:defRPr/>
              </a:pPr>
              <a:t>24/06/2026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33366432"/>
            <a:ext cx="10934760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33366432"/>
            <a:ext cx="7289840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4F66A-0C72-4EB8-9FB3-0CDDBCDADB13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6674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image" Target="../media/image3.jpg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emf"/><Relationship Id="rId10" Type="http://schemas.openxmlformats.org/officeDocument/2006/relationships/image" Target="../media/image6.png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008671" y="6598855"/>
            <a:ext cx="26665084" cy="15175845"/>
          </a:xfrm>
          <a:prstGeom prst="rect">
            <a:avLst/>
          </a:prstGeom>
        </p:spPr>
        <p:txBody>
          <a:bodyPr wrap="square" lIns="67845" tIns="33921" rIns="67845" bIns="33921">
            <a:spAutoFit/>
          </a:bodyPr>
          <a:lstStyle/>
          <a:p>
            <a:pPr algn="ctr"/>
            <a:r>
              <a:rPr lang="pt-BR" sz="4400" b="1" u="sng" kern="0" dirty="0"/>
              <a:t>INSTRUÇÕES PARA ELABORAÇÃO DO POSTER </a:t>
            </a:r>
          </a:p>
          <a:p>
            <a:pPr algn="ctr"/>
            <a:r>
              <a:rPr lang="pt-BR" sz="3634" b="1" dirty="0">
                <a:ea typeface="Times New Roman" panose="02020603050405020304" pitchFamily="18" charset="0"/>
              </a:rPr>
              <a:t> </a:t>
            </a:r>
            <a:endParaRPr lang="pt-BR" sz="3634" dirty="0">
              <a:ea typeface="Times New Roman" panose="02020603050405020304" pitchFamily="18" charset="0"/>
            </a:endParaRPr>
          </a:p>
          <a:p>
            <a:pPr algn="ctr"/>
            <a:r>
              <a:rPr lang="pt-BR" sz="3634" b="1" dirty="0">
                <a:ea typeface="Times New Roman" panose="02020603050405020304" pitchFamily="18" charset="0"/>
              </a:rPr>
              <a:t> </a:t>
            </a:r>
            <a:endParaRPr lang="pt-BR" sz="3634" dirty="0">
              <a:ea typeface="Times New Roman" panose="02020603050405020304" pitchFamily="18" charset="0"/>
            </a:endParaRPr>
          </a:p>
          <a:p>
            <a:pPr indent="333557" algn="just"/>
            <a:r>
              <a:rPr lang="pt-BR" sz="4000" dirty="0">
                <a:latin typeface="+mj-lt"/>
                <a:ea typeface="Times New Roman" panose="02020603050405020304" pitchFamily="18" charset="0"/>
              </a:rPr>
              <a:t>Cada autor disporá de uma área de 0,90 centímetro de largura por 1,0 metro de altura para expor o seu trabalho.</a:t>
            </a:r>
          </a:p>
          <a:p>
            <a:pPr indent="333557" algn="just"/>
            <a:endParaRPr lang="pt-BR" sz="4000" dirty="0">
              <a:latin typeface="+mj-lt"/>
              <a:ea typeface="Times New Roman" panose="02020603050405020304" pitchFamily="18" charset="0"/>
            </a:endParaRPr>
          </a:p>
          <a:p>
            <a:pPr indent="333557" algn="just"/>
            <a:r>
              <a:rPr lang="pt-BR" sz="4000" dirty="0">
                <a:latin typeface="+mj-lt"/>
                <a:ea typeface="Times New Roman" panose="02020603050405020304" pitchFamily="18" charset="0"/>
              </a:rPr>
              <a:t>A informação contida por pôster deverá abranger os tópicos: INTRODUÇÃO, MATERIAL E MÉTODOS, RESULTADOS E CONCLUSÕES.</a:t>
            </a:r>
          </a:p>
          <a:p>
            <a:pPr indent="333557" algn="just"/>
            <a:r>
              <a:rPr lang="pt-BR" sz="4000" dirty="0">
                <a:latin typeface="+mj-lt"/>
                <a:ea typeface="Times New Roman" panose="02020603050405020304" pitchFamily="18" charset="0"/>
              </a:rPr>
              <a:t> </a:t>
            </a:r>
          </a:p>
          <a:p>
            <a:pPr indent="333557" algn="just"/>
            <a:r>
              <a:rPr lang="pt-BR" sz="4000" dirty="0">
                <a:latin typeface="+mj-lt"/>
                <a:ea typeface="Times New Roman" panose="02020603050405020304" pitchFamily="18" charset="0"/>
              </a:rPr>
              <a:t>O Título deverá ser escrito no início do pôster, centralizado, com letras maiores que do texto normal, e logo abaixo conter o nome completo dos autores, sendo que o primeiro autor deve ser o aluno de iniciação, seguido o do supervisor na instituição de ensino (quando houver) ou do </a:t>
            </a:r>
            <a:r>
              <a:rPr lang="pt-BR" sz="4000" dirty="0" err="1">
                <a:latin typeface="+mj-lt"/>
                <a:ea typeface="Times New Roman" panose="02020603050405020304" pitchFamily="18" charset="0"/>
              </a:rPr>
              <a:t>co-orientador</a:t>
            </a:r>
            <a:r>
              <a:rPr lang="pt-BR" sz="4000" dirty="0">
                <a:latin typeface="+mj-lt"/>
                <a:ea typeface="Times New Roman" panose="02020603050405020304" pitchFamily="18" charset="0"/>
              </a:rPr>
              <a:t> e do orientador do IDR-Paraná.</a:t>
            </a:r>
          </a:p>
          <a:p>
            <a:pPr indent="333557" algn="just"/>
            <a:r>
              <a:rPr lang="pt-BR" sz="4000" dirty="0">
                <a:latin typeface="+mj-lt"/>
                <a:ea typeface="Times New Roman" panose="02020603050405020304" pitchFamily="18" charset="0"/>
              </a:rPr>
              <a:t> </a:t>
            </a:r>
          </a:p>
          <a:p>
            <a:pPr indent="333557" algn="just"/>
            <a:r>
              <a:rPr lang="pt-BR" sz="4000" dirty="0">
                <a:latin typeface="+mj-lt"/>
                <a:ea typeface="Times New Roman" panose="02020603050405020304" pitchFamily="18" charset="0"/>
              </a:rPr>
              <a:t>Colocar a logomarca da instituição financiadora da bolsa e do IDR-Paraná. Se quiser pode colocar a logomarca da universidade do aluno.</a:t>
            </a:r>
          </a:p>
          <a:p>
            <a:pPr algn="just"/>
            <a:r>
              <a:rPr lang="pt-BR" sz="4000" dirty="0">
                <a:latin typeface="+mj-lt"/>
                <a:ea typeface="Times New Roman" panose="02020603050405020304" pitchFamily="18" charset="0"/>
              </a:rPr>
              <a:t> </a:t>
            </a:r>
          </a:p>
          <a:p>
            <a:pPr indent="333557" algn="just"/>
            <a:r>
              <a:rPr lang="pt-BR" sz="4000" dirty="0">
                <a:latin typeface="+mj-lt"/>
                <a:ea typeface="Times New Roman" panose="02020603050405020304" pitchFamily="18" charset="0"/>
              </a:rPr>
              <a:t>Recomenda-se:</a:t>
            </a:r>
          </a:p>
          <a:p>
            <a:pPr indent="333557" algn="just"/>
            <a:r>
              <a:rPr lang="pt-BR" sz="4000" dirty="0">
                <a:latin typeface="+mj-lt"/>
                <a:ea typeface="Times New Roman" panose="02020603050405020304" pitchFamily="18" charset="0"/>
              </a:rPr>
              <a:t> </a:t>
            </a:r>
          </a:p>
          <a:p>
            <a:pPr indent="333557" algn="just"/>
            <a:r>
              <a:rPr lang="pt-BR" sz="4000" dirty="0">
                <a:latin typeface="+mj-lt"/>
                <a:ea typeface="Times New Roman" panose="02020603050405020304" pitchFamily="18" charset="0"/>
              </a:rPr>
              <a:t>- Utilizar pouco texto, resumindo a informação ao mínimo necessário;</a:t>
            </a:r>
          </a:p>
          <a:p>
            <a:pPr indent="333557" algn="just"/>
            <a:r>
              <a:rPr lang="pt-BR" sz="4000" dirty="0">
                <a:latin typeface="+mj-lt"/>
                <a:ea typeface="Times New Roman" panose="02020603050405020304" pitchFamily="18" charset="0"/>
              </a:rPr>
              <a:t>- Apresentar somente os resultados mais importantes, utilizando preferencialmente figuras (gráficos, tabelas, fotos).  </a:t>
            </a:r>
          </a:p>
          <a:p>
            <a:pPr indent="333557" algn="just"/>
            <a:r>
              <a:rPr lang="pt-BR" sz="4000" dirty="0">
                <a:latin typeface="+mj-lt"/>
                <a:ea typeface="Times New Roman" panose="02020603050405020304" pitchFamily="18" charset="0"/>
              </a:rPr>
              <a:t>- Resumir o material e métodos, utilizando tópicos e esquemas.</a:t>
            </a:r>
          </a:p>
          <a:p>
            <a:pPr indent="333557" algn="just"/>
            <a:r>
              <a:rPr lang="pt-BR" sz="4000" dirty="0">
                <a:latin typeface="+mj-lt"/>
                <a:ea typeface="Times New Roman" panose="02020603050405020304" pitchFamily="18" charset="0"/>
              </a:rPr>
              <a:t>- Não é obrigatório colocar as referências bibliográficas, somente se tiverem sido citadas no pôster.</a:t>
            </a:r>
          </a:p>
          <a:p>
            <a:pPr marL="519201" indent="-519201" algn="just">
              <a:buFontTx/>
              <a:buChar char="-"/>
            </a:pPr>
            <a:r>
              <a:rPr lang="pt-BR" sz="4000" dirty="0">
                <a:latin typeface="+mj-lt"/>
                <a:ea typeface="Times New Roman" panose="02020603050405020304" pitchFamily="18" charset="0"/>
              </a:rPr>
              <a:t>Utilizar letras grandes (mínimo 25), de forma que se consiga ler com facilidade a 1 metro de distância ou mais.</a:t>
            </a:r>
          </a:p>
          <a:p>
            <a:pPr marL="519201" indent="-519201" algn="just">
              <a:buFontTx/>
              <a:buChar char="-"/>
            </a:pPr>
            <a:r>
              <a:rPr lang="pt-BR" sz="4000" dirty="0">
                <a:latin typeface="+mj-lt"/>
                <a:ea typeface="Times New Roman" panose="02020603050405020304" pitchFamily="18" charset="0"/>
              </a:rPr>
              <a:t>Evitar utilizar uma ilustração (foto, esquema) como fundo.</a:t>
            </a:r>
          </a:p>
          <a:p>
            <a:pPr indent="333557" algn="just"/>
            <a:endParaRPr lang="pt-BR" sz="3634" dirty="0">
              <a:latin typeface="+mj-lt"/>
              <a:ea typeface="Times New Roman" panose="02020603050405020304" pitchFamily="18" charset="0"/>
            </a:endParaRPr>
          </a:p>
          <a:p>
            <a:pPr indent="333557" algn="just"/>
            <a:endParaRPr lang="pt-BR" sz="3634" dirty="0"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1871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spaço Reservado para Conteúdo 1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7947" y="1228963"/>
            <a:ext cx="3358454" cy="2069954"/>
          </a:xfrm>
        </p:spPr>
      </p:pic>
      <p:sp>
        <p:nvSpPr>
          <p:cNvPr id="4" name="Retângulo: Cantos Arredondados 3"/>
          <p:cNvSpPr/>
          <p:nvPr/>
        </p:nvSpPr>
        <p:spPr>
          <a:xfrm>
            <a:off x="1002889" y="838711"/>
            <a:ext cx="30676645" cy="34383169"/>
          </a:xfrm>
          <a:prstGeom prst="roundRect">
            <a:avLst>
              <a:gd name="adj" fmla="val 3862"/>
            </a:avLst>
          </a:prstGeom>
          <a:noFill/>
          <a:ln w="161925">
            <a:gradFill flip="none" rotWithShape="1">
              <a:gsLst>
                <a:gs pos="100000">
                  <a:srgbClr val="339933"/>
                </a:gs>
                <a:gs pos="100000">
                  <a:srgbClr val="0070C0"/>
                </a:gs>
              </a:gsLst>
              <a:lin ang="108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graphicFrame>
        <p:nvGraphicFramePr>
          <p:cNvPr id="3076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7325906"/>
              </p:ext>
            </p:extLst>
          </p:nvPr>
        </p:nvGraphicFramePr>
        <p:xfrm>
          <a:off x="2127945" y="31663313"/>
          <a:ext cx="29227125" cy="6005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CorelDRAW" r:id="rId4" imgW="8311472" imgH="227023" progId="CorelDraw.Graphic.17">
                  <p:embed/>
                </p:oleObj>
              </mc:Choice>
              <mc:Fallback>
                <p:oleObj name="CorelDRAW" r:id="rId4" imgW="8311472" imgH="227023" progId="CorelDraw.Graphic.17">
                  <p:embed/>
                  <p:pic>
                    <p:nvPicPr>
                      <p:cNvPr id="0" name="Obje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945" y="31663313"/>
                        <a:ext cx="29227125" cy="6005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010733"/>
              </p:ext>
            </p:extLst>
          </p:nvPr>
        </p:nvGraphicFramePr>
        <p:xfrm>
          <a:off x="2039645" y="3553463"/>
          <a:ext cx="29315426" cy="27251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CorelDRAW" r:id="rId6" imgW="35490162" imgH="2699451" progId="CorelDraw.Graphic.17">
                  <p:embed/>
                </p:oleObj>
              </mc:Choice>
              <mc:Fallback>
                <p:oleObj name="CorelDRAW" r:id="rId6" imgW="35490162" imgH="2699451" progId="CorelDraw.Graphic.17">
                  <p:embed/>
                  <p:pic>
                    <p:nvPicPr>
                      <p:cNvPr id="0" name="Obje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9645" y="3553463"/>
                        <a:ext cx="29315426" cy="27251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80" name="Imagem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4793" y="1907604"/>
            <a:ext cx="4410507" cy="121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1" name="CaixaDeTexto 10"/>
          <p:cNvSpPr txBox="1">
            <a:spLocks noChangeArrowheads="1"/>
          </p:cNvSpPr>
          <p:nvPr/>
        </p:nvSpPr>
        <p:spPr bwMode="auto">
          <a:xfrm>
            <a:off x="13272415" y="3638109"/>
            <a:ext cx="7502095" cy="2657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sz="16666" dirty="0">
                <a:solidFill>
                  <a:schemeClr val="bg1"/>
                </a:solidFill>
                <a:latin typeface="Arial" panose="020B0604020202020204" pitchFamily="34" charset="0"/>
                <a:ea typeface="Gotham Black" pitchFamily="50" charset="0"/>
                <a:cs typeface="Arial" panose="020B0604020202020204" pitchFamily="34" charset="0"/>
              </a:rPr>
              <a:t>Título 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7664326" y="1436913"/>
            <a:ext cx="208218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  <a:ea typeface="DejaVu Sans Condensed" panose="020B0606030804020204" pitchFamily="34" charset="0"/>
                <a:cs typeface="Arial" panose="020B0604020202020204" pitchFamily="34" charset="0"/>
              </a:rPr>
              <a:t>XXXIV </a:t>
            </a:r>
            <a:r>
              <a:rPr lang="pt-BR" sz="3200" b="1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  <a:ea typeface="DejaVu Sans Condensed" panose="020B0606030804020204" pitchFamily="34" charset="0"/>
                <a:cs typeface="Arial" panose="020B0604020202020204" pitchFamily="34" charset="0"/>
              </a:rPr>
              <a:t>SEMINÁRIO DO PROGRAMA DE INICIAÇÃO CIENTÍFICA </a:t>
            </a:r>
          </a:p>
          <a:p>
            <a:pPr algn="ctr"/>
            <a:r>
              <a:rPr lang="pt-BR" sz="3200" b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  <a:ea typeface="DejaVu Sans Condensed" panose="020B0606030804020204" pitchFamily="34" charset="0"/>
                <a:cs typeface="Arial" panose="020B0604020202020204" pitchFamily="34" charset="0"/>
              </a:rPr>
              <a:t>XVI </a:t>
            </a:r>
            <a:r>
              <a:rPr lang="pt-BR" sz="3200" b="1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  <a:ea typeface="DejaVu Sans Condensed" panose="020B0606030804020204" pitchFamily="34" charset="0"/>
                <a:cs typeface="Arial" panose="020B0604020202020204" pitchFamily="34" charset="0"/>
              </a:rPr>
              <a:t>SEMINÁRIO DO PROGRAMA DE INICIAÇÃO EM DESENVOLVIMENTO TECNOLÓGICO E INOVAÇÃO</a:t>
            </a:r>
          </a:p>
          <a:p>
            <a:pPr algn="ctr"/>
            <a:r>
              <a:rPr lang="pt-BR" sz="3200" b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  <a:ea typeface="DejaVu Sans Condensed" panose="020B0606030804020204" pitchFamily="34" charset="0"/>
                <a:cs typeface="Arial" panose="020B0604020202020204" pitchFamily="34" charset="0"/>
              </a:rPr>
              <a:t>IV </a:t>
            </a:r>
            <a:r>
              <a:rPr lang="pt-BR" sz="3200" b="1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ndara" panose="020E0502030303020204" pitchFamily="34" charset="0"/>
                <a:ea typeface="DejaVu Sans Condensed" panose="020B0606030804020204" pitchFamily="34" charset="0"/>
                <a:cs typeface="Arial" panose="020B0604020202020204" pitchFamily="34" charset="0"/>
              </a:rPr>
              <a:t>SEMINÁRIO DO PROGRAMA DE INICIAÇÃO EM EXTENSÃO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20556443" y="32918548"/>
            <a:ext cx="3489080" cy="15264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3463"/>
          </a:p>
        </p:txBody>
      </p:sp>
      <p:sp>
        <p:nvSpPr>
          <p:cNvPr id="14" name="CaixaDeTexto 13"/>
          <p:cNvSpPr txBox="1"/>
          <p:nvPr/>
        </p:nvSpPr>
        <p:spPr>
          <a:xfrm>
            <a:off x="20774510" y="32781320"/>
            <a:ext cx="3052945" cy="1210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22" dirty="0"/>
              <a:t>Colocar aqui logo do financiador da bolsa: CNPq ou Fundação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16392049" y="32918548"/>
            <a:ext cx="3489080" cy="15264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3463"/>
          </a:p>
        </p:txBody>
      </p:sp>
      <p:sp>
        <p:nvSpPr>
          <p:cNvPr id="16" name="CaixaDeTexto 15"/>
          <p:cNvSpPr txBox="1"/>
          <p:nvPr/>
        </p:nvSpPr>
        <p:spPr>
          <a:xfrm>
            <a:off x="16610117" y="32796331"/>
            <a:ext cx="3052945" cy="1583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22" dirty="0"/>
              <a:t>Colocar aqui logo da universidade ou outro que o orientador indicar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8170844" y="6711383"/>
            <a:ext cx="1605760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5000" dirty="0">
                <a:latin typeface="Candara" panose="020E0502030303020204" pitchFamily="34" charset="0"/>
                <a:cs typeface="Arial" panose="020B0604020202020204" pitchFamily="34" charset="0"/>
              </a:rPr>
              <a:t>Nome do bolsista, </a:t>
            </a:r>
            <a:r>
              <a:rPr lang="pt-BR" sz="5000" dirty="0" err="1">
                <a:latin typeface="Candara" panose="020E0502030303020204" pitchFamily="34" charset="0"/>
                <a:cs typeface="Arial" panose="020B0604020202020204" pitchFamily="34" charset="0"/>
              </a:rPr>
              <a:t>coorientador</a:t>
            </a:r>
            <a:r>
              <a:rPr lang="pt-BR" sz="5000" dirty="0">
                <a:latin typeface="Candara" panose="020E0502030303020204" pitchFamily="34" charset="0"/>
                <a:cs typeface="Arial" panose="020B0604020202020204" pitchFamily="34" charset="0"/>
              </a:rPr>
              <a:t> (se houver) e orientador</a:t>
            </a:r>
          </a:p>
          <a:p>
            <a:pPr algn="ctr"/>
            <a:r>
              <a:rPr lang="pt-BR" sz="4000" dirty="0">
                <a:latin typeface="Candara" panose="020E0502030303020204" pitchFamily="34" charset="0"/>
                <a:cs typeface="Arial" panose="020B0604020202020204" pitchFamily="34" charset="0"/>
              </a:rPr>
              <a:t>Universidade do bolsista; área técnica do orientador e cidade </a:t>
            </a:r>
          </a:p>
        </p:txBody>
      </p:sp>
      <p:pic>
        <p:nvPicPr>
          <p:cNvPr id="18" name="Google Shape;52;p2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8758038" y="32406845"/>
            <a:ext cx="1671637" cy="20589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Imagem 18" descr="Texto&#10;&#10;Descrição gerada automaticamente com confiança baixa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3346" y="32806334"/>
            <a:ext cx="4809754" cy="1365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3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3417" y="30036898"/>
            <a:ext cx="3351616" cy="1531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4771980" y="21815440"/>
            <a:ext cx="2061462" cy="37030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dirty="0"/>
              <a:t>Logos</a:t>
            </a:r>
            <a:r>
              <a:rPr lang="pt-BR" sz="23463" dirty="0"/>
              <a:t> 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9895" y="27069232"/>
            <a:ext cx="4659980" cy="1434773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49884" y="29454168"/>
            <a:ext cx="3539922" cy="2268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73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2038</TotalTime>
  <Words>76</Words>
  <Application>Microsoft Office PowerPoint</Application>
  <PresentationFormat>Personalizar</PresentationFormat>
  <Paragraphs>28</Paragraphs>
  <Slides>3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12" baseType="lpstr">
      <vt:lpstr>Arial</vt:lpstr>
      <vt:lpstr>Calibri</vt:lpstr>
      <vt:lpstr>Calibri Light</vt:lpstr>
      <vt:lpstr>Candara</vt:lpstr>
      <vt:lpstr>DejaVu Sans Condensed</vt:lpstr>
      <vt:lpstr>Gotham Black</vt:lpstr>
      <vt:lpstr>Times New Roman</vt:lpstr>
      <vt:lpstr>Tema do Office</vt:lpstr>
      <vt:lpstr>CorelDRAW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Celso Daniel Seratto</dc:creator>
  <cp:lastModifiedBy>usuario</cp:lastModifiedBy>
  <cp:revision>220</cp:revision>
  <cp:lastPrinted>2019-05-27T12:05:59Z</cp:lastPrinted>
  <dcterms:created xsi:type="dcterms:W3CDTF">2019-05-02T12:56:11Z</dcterms:created>
  <dcterms:modified xsi:type="dcterms:W3CDTF">2026-06-24T20:10:00Z</dcterms:modified>
</cp:coreProperties>
</file>