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3" r:id="rId2"/>
    <p:sldId id="258" r:id="rId3"/>
    <p:sldId id="304" r:id="rId4"/>
    <p:sldId id="305" r:id="rId5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3680">
          <p15:clr>
            <a:srgbClr val="A4A3A4"/>
          </p15:clr>
        </p15:guide>
        <p15:guide id="4" orient="horz" pos="4320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3022">
          <p15:clr>
            <a:srgbClr val="A4A3A4"/>
          </p15:clr>
        </p15:guide>
        <p15:guide id="7" orient="horz" pos="2160">
          <p15:clr>
            <a:srgbClr val="A4A3A4"/>
          </p15:clr>
        </p15:guide>
        <p15:guide id="8" pos="7038">
          <p15:clr>
            <a:srgbClr val="A4A3A4"/>
          </p15:clr>
        </p15:guide>
        <p15:guide id="9" pos="3840">
          <p15:clr>
            <a:srgbClr val="A4A3A4"/>
          </p15:clr>
        </p15:guide>
        <p15:guide id="10">
          <p15:clr>
            <a:srgbClr val="A4A3A4"/>
          </p15:clr>
        </p15:guide>
        <p15:guide id="11" pos="7680">
          <p15:clr>
            <a:srgbClr val="A4A3A4"/>
          </p15:clr>
        </p15:guide>
        <p15:guide id="12" pos="642">
          <p15:clr>
            <a:srgbClr val="A4A3A4"/>
          </p15:clr>
        </p15:guide>
        <p15:guide id="13" pos="5813">
          <p15:clr>
            <a:srgbClr val="A4A3A4"/>
          </p15:clr>
        </p15:guide>
        <p15:guide id="14" pos="6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0"/>
    <a:srgbClr val="455861"/>
    <a:srgbClr val="009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717"/>
  </p:normalViewPr>
  <p:slideViewPr>
    <p:cSldViewPr snapToGrid="0" snapToObjects="1">
      <p:cViewPr varScale="1">
        <p:scale>
          <a:sx n="69" d="100"/>
          <a:sy n="69" d="100"/>
        </p:scale>
        <p:origin x="78" y="1476"/>
      </p:cViewPr>
      <p:guideLst>
        <p:guide orient="horz" pos="323"/>
        <p:guide orient="horz" pos="4020"/>
        <p:guide orient="horz" pos="3680"/>
        <p:guide orient="horz" pos="4320"/>
        <p:guide orient="horz"/>
        <p:guide orient="horz" pos="3022"/>
        <p:guide orient="horz" pos="2160"/>
        <p:guide pos="7038"/>
        <p:guide pos="3840"/>
        <p:guide/>
        <p:guide pos="7680"/>
        <p:guide pos="642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2AC222-F178-4425-AC39-517F70C6B7E0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201EF8-627D-46F5-A60D-4B35FF6644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505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44D548-EE2C-4A98-BACB-F584E2FBE91A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02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32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23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70AD2-B0A5-4C25-9896-A6746E889C98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12A12C5-96F6-4E97-8473-705E555B7E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27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9DF585-F05A-43F0-890C-9168BDAF5B54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8CAE5AD-305A-4262-A8D2-6B258755FD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482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A613AD-8589-43E0-AF11-1D59E0EEAF2C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6A0309-B7C3-45BB-A05C-A7C82CFC46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586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1F51F1-9918-448B-A998-356FDA8EAD8D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952980-9483-4E4C-915D-C764CD86F6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418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50DA05-16FD-4AE4-B84D-E3D51FEEC403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40E318B-20D4-43D2-860E-2A5174C6A6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590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078696-BE6E-4037-A599-3E72036F5E18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FE5350-3140-4A26-AFC2-AA90B548D2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10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F3EFEA-3F53-45CC-A354-3BC8DA811D67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566EC10-552A-4A91-87A3-32A4EE77C50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30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0B9C07-E8F6-4313-ACEA-6D0F9A0D0C44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5C7B61F-B5A5-4B8D-87D4-8196CA9670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449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D3C4F5-3E1D-491A-9E5D-437600A722D9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F5EE0D-4109-40A8-B793-DF307A3092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056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BCFB68-EF9D-46DA-8839-8DF3956A8522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F2CE46E-9D41-48EE-A62C-F840C33B7C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3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B41C93-6EE4-4C0C-9D3A-ACDF40071DE7}" type="datetimeFigureOut">
              <a:rPr lang="pt-BR"/>
              <a:pPr>
                <a:defRPr/>
              </a:pPr>
              <a:t>24/06/2026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A2AE25B-3B8B-4245-B05C-1F97C27DFF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2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0"/>
            <a:ext cx="12192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5"/>
          <p:cNvSpPr txBox="1">
            <a:spLocks noChangeArrowheads="1"/>
          </p:cNvSpPr>
          <p:nvPr/>
        </p:nvSpPr>
        <p:spPr bwMode="auto">
          <a:xfrm>
            <a:off x="1019175" y="4675188"/>
            <a:ext cx="5076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38"/>
              </a:lnSpc>
            </a:pPr>
            <a:r>
              <a:rPr lang="pt-BR" altLang="pt-BR" sz="2800" b="1" dirty="0">
                <a:solidFill>
                  <a:srgbClr val="45586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TÍTULO ......................</a:t>
            </a:r>
          </a:p>
          <a:p>
            <a:pPr eaLnBrk="1" hangingPunct="1">
              <a:lnSpc>
                <a:spcPts val="2838"/>
              </a:lnSpc>
            </a:pPr>
            <a:endParaRPr lang="pt-BR" altLang="pt-BR" sz="800" dirty="0">
              <a:solidFill>
                <a:srgbClr val="455861"/>
              </a:solidFill>
              <a:latin typeface="Candara" panose="020E050203030302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pt-BR" altLang="pt-BR" sz="2400" dirty="0">
                <a:solidFill>
                  <a:srgbClr val="45586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Autores....................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3213" y="284163"/>
            <a:ext cx="4056062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XXXIV </a:t>
            </a:r>
            <a:r>
              <a:rPr lang="pt-BR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CIENTÍFICA </a:t>
            </a:r>
          </a:p>
          <a:p>
            <a:pPr algn="ctr">
              <a:defRPr/>
            </a:pPr>
            <a:endParaRPr lang="pt-BR" sz="2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XVI </a:t>
            </a:r>
            <a:r>
              <a:rPr lang="pt-BR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DESENVOLVIMENTO TECNOLÓGICO E INOVAÇÃO</a:t>
            </a:r>
          </a:p>
          <a:p>
            <a:pPr algn="ctr">
              <a:defRPr/>
            </a:pPr>
            <a:endParaRPr lang="pt-BR" sz="2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IV </a:t>
            </a:r>
            <a:r>
              <a:rPr lang="pt-BR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EXTENSÃO</a:t>
            </a:r>
          </a:p>
          <a:p>
            <a:pPr>
              <a:defRPr/>
            </a:pPr>
            <a:endParaRPr lang="pt-BR" sz="2000" dirty="0">
              <a:latin typeface="Candara" panose="020E0502030303020204" pitchFamily="34" charset="0"/>
            </a:endParaRPr>
          </a:p>
        </p:txBody>
      </p:sp>
      <p:pic>
        <p:nvPicPr>
          <p:cNvPr id="1331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3" y="631825"/>
            <a:ext cx="19542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9;p3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2992" y="561988"/>
            <a:ext cx="1869120" cy="22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1875" y="635001"/>
            <a:ext cx="1787525" cy="220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 16"/>
          <p:cNvSpPr/>
          <p:nvPr/>
        </p:nvSpPr>
        <p:spPr>
          <a:xfrm>
            <a:off x="0" y="0"/>
            <a:ext cx="8077200" cy="6858000"/>
          </a:xfrm>
          <a:custGeom>
            <a:avLst/>
            <a:gdLst>
              <a:gd name="connsiteX0" fmla="*/ 0 w 8077200"/>
              <a:gd name="connsiteY0" fmla="*/ 0 h 6870700"/>
              <a:gd name="connsiteX1" fmla="*/ 8077200 w 8077200"/>
              <a:gd name="connsiteY1" fmla="*/ 0 h 6870700"/>
              <a:gd name="connsiteX2" fmla="*/ 4114800 w 8077200"/>
              <a:gd name="connsiteY2" fmla="*/ 6870700 h 6870700"/>
              <a:gd name="connsiteX3" fmla="*/ 0 w 8077200"/>
              <a:gd name="connsiteY3" fmla="*/ 6870700 h 6870700"/>
              <a:gd name="connsiteX4" fmla="*/ 0 w 80772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63" name="CaixaDeTexto 7"/>
          <p:cNvSpPr txBox="1">
            <a:spLocks noChangeArrowheads="1"/>
          </p:cNvSpPr>
          <p:nvPr/>
        </p:nvSpPr>
        <p:spPr bwMode="auto">
          <a:xfrm>
            <a:off x="1019175" y="512763"/>
            <a:ext cx="5076825" cy="95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38"/>
              </a:lnSpc>
            </a:pPr>
            <a:r>
              <a:rPr lang="pt-BR" alt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......................</a:t>
            </a:r>
          </a:p>
          <a:p>
            <a:pPr eaLnBrk="1" hangingPunct="1"/>
            <a:endParaRPr lang="pt-BR" alt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 ......................................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489861" y="1142971"/>
            <a:ext cx="44287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XXXIV </a:t>
            </a:r>
            <a:r>
              <a:rPr lang="pt-BR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CIENTÍFICA </a:t>
            </a:r>
          </a:p>
          <a:p>
            <a:pPr algn="ctr">
              <a:defRPr/>
            </a:pPr>
            <a:endParaRPr lang="pt-B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XVI </a:t>
            </a:r>
            <a:r>
              <a:rPr lang="pt-BR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DESENVOLVIMENTO TECNOLÓGICO E INOVAÇÃO</a:t>
            </a:r>
          </a:p>
          <a:p>
            <a:pPr algn="ctr">
              <a:defRPr/>
            </a:pPr>
            <a:endParaRPr lang="pt-B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DejaVu Sans Condensed" panose="020B0606030804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IV </a:t>
            </a:r>
            <a:r>
              <a:rPr lang="pt-BR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DejaVu Sans Condensed" panose="020B0606030804020204" pitchFamily="34" charset="0"/>
                <a:cs typeface="Arial" panose="020B0604020202020204" pitchFamily="34" charset="0"/>
              </a:rPr>
              <a:t>SEMINÁRIO DO PROGRAMA DE INICIAÇÃO EM EXTENSÃO</a:t>
            </a:r>
          </a:p>
          <a:p>
            <a:pPr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075238"/>
            <a:ext cx="13970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9;p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557398"/>
            <a:ext cx="1611574" cy="196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0;p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5075" y="4557398"/>
            <a:ext cx="1590594" cy="195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73837"/>
            <a:ext cx="12192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2612" y="5608637"/>
            <a:ext cx="2378075" cy="72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5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72250"/>
            <a:ext cx="1219200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7050" y="4703762"/>
            <a:ext cx="1320800" cy="186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6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62</Words>
  <Application>Microsoft Office PowerPoint</Application>
  <PresentationFormat>Widescreen</PresentationFormat>
  <Paragraphs>19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DejaVu Sans Condensed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usuario</cp:lastModifiedBy>
  <cp:revision>137</cp:revision>
  <cp:lastPrinted>2019-02-12T10:51:29Z</cp:lastPrinted>
  <dcterms:created xsi:type="dcterms:W3CDTF">2019-02-06T16:41:46Z</dcterms:created>
  <dcterms:modified xsi:type="dcterms:W3CDTF">2026-06-24T20:09:58Z</dcterms:modified>
</cp:coreProperties>
</file>