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32399288" cy="35999738"/>
  <p:notesSz cx="6858000" cy="9144000"/>
  <p:defaultTextStyle>
    <a:defPPr>
      <a:defRPr lang="pt-BR"/>
    </a:defPPr>
    <a:lvl1pPr marL="0" algn="l" defTabSz="3906125" rtl="0" eaLnBrk="1" latinLnBrk="0" hangingPunct="1">
      <a:defRPr sz="7748" kern="1200">
        <a:solidFill>
          <a:schemeClr val="tx1"/>
        </a:solidFill>
        <a:latin typeface="+mn-lt"/>
        <a:ea typeface="+mn-ea"/>
        <a:cs typeface="+mn-cs"/>
      </a:defRPr>
    </a:lvl1pPr>
    <a:lvl2pPr marL="1953062" algn="l" defTabSz="3906125" rtl="0" eaLnBrk="1" latinLnBrk="0" hangingPunct="1">
      <a:defRPr sz="7748" kern="1200">
        <a:solidFill>
          <a:schemeClr val="tx1"/>
        </a:solidFill>
        <a:latin typeface="+mn-lt"/>
        <a:ea typeface="+mn-ea"/>
        <a:cs typeface="+mn-cs"/>
      </a:defRPr>
    </a:lvl2pPr>
    <a:lvl3pPr marL="3906125" algn="l" defTabSz="3906125" rtl="0" eaLnBrk="1" latinLnBrk="0" hangingPunct="1">
      <a:defRPr sz="7748" kern="1200">
        <a:solidFill>
          <a:schemeClr val="tx1"/>
        </a:solidFill>
        <a:latin typeface="+mn-lt"/>
        <a:ea typeface="+mn-ea"/>
        <a:cs typeface="+mn-cs"/>
      </a:defRPr>
    </a:lvl3pPr>
    <a:lvl4pPr marL="5859191" algn="l" defTabSz="3906125" rtl="0" eaLnBrk="1" latinLnBrk="0" hangingPunct="1">
      <a:defRPr sz="7748" kern="1200">
        <a:solidFill>
          <a:schemeClr val="tx1"/>
        </a:solidFill>
        <a:latin typeface="+mn-lt"/>
        <a:ea typeface="+mn-ea"/>
        <a:cs typeface="+mn-cs"/>
      </a:defRPr>
    </a:lvl4pPr>
    <a:lvl5pPr marL="7812249" algn="l" defTabSz="3906125" rtl="0" eaLnBrk="1" latinLnBrk="0" hangingPunct="1">
      <a:defRPr sz="7748" kern="1200">
        <a:solidFill>
          <a:schemeClr val="tx1"/>
        </a:solidFill>
        <a:latin typeface="+mn-lt"/>
        <a:ea typeface="+mn-ea"/>
        <a:cs typeface="+mn-cs"/>
      </a:defRPr>
    </a:lvl5pPr>
    <a:lvl6pPr marL="9765311" algn="l" defTabSz="3906125" rtl="0" eaLnBrk="1" latinLnBrk="0" hangingPunct="1">
      <a:defRPr sz="7748" kern="1200">
        <a:solidFill>
          <a:schemeClr val="tx1"/>
        </a:solidFill>
        <a:latin typeface="+mn-lt"/>
        <a:ea typeface="+mn-ea"/>
        <a:cs typeface="+mn-cs"/>
      </a:defRPr>
    </a:lvl6pPr>
    <a:lvl7pPr marL="11718374" algn="l" defTabSz="3906125" rtl="0" eaLnBrk="1" latinLnBrk="0" hangingPunct="1">
      <a:defRPr sz="7748" kern="1200">
        <a:solidFill>
          <a:schemeClr val="tx1"/>
        </a:solidFill>
        <a:latin typeface="+mn-lt"/>
        <a:ea typeface="+mn-ea"/>
        <a:cs typeface="+mn-cs"/>
      </a:defRPr>
    </a:lvl7pPr>
    <a:lvl8pPr marL="13671436" algn="l" defTabSz="3906125" rtl="0" eaLnBrk="1" latinLnBrk="0" hangingPunct="1">
      <a:defRPr sz="7748" kern="1200">
        <a:solidFill>
          <a:schemeClr val="tx1"/>
        </a:solidFill>
        <a:latin typeface="+mn-lt"/>
        <a:ea typeface="+mn-ea"/>
        <a:cs typeface="+mn-cs"/>
      </a:defRPr>
    </a:lvl8pPr>
    <a:lvl9pPr marL="15624498" algn="l" defTabSz="3906125" rtl="0" eaLnBrk="1" latinLnBrk="0" hangingPunct="1">
      <a:defRPr sz="77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211" userDrawn="1">
          <p15:clr>
            <a:srgbClr val="A4A3A4"/>
          </p15:clr>
        </p15:guide>
        <p15:guide id="2" pos="48216" userDrawn="1">
          <p15:clr>
            <a:srgbClr val="A4A3A4"/>
          </p15:clr>
        </p15:guide>
        <p15:guide id="3" orient="horz" pos="11339" userDrawn="1">
          <p15:clr>
            <a:srgbClr val="A4A3A4"/>
          </p15:clr>
        </p15:guide>
        <p15:guide id="4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44" autoAdjust="0"/>
    <p:restoredTop sz="94660"/>
  </p:normalViewPr>
  <p:slideViewPr>
    <p:cSldViewPr>
      <p:cViewPr varScale="1">
        <p:scale>
          <a:sx n="22" d="100"/>
          <a:sy n="22" d="100"/>
        </p:scale>
        <p:origin x="-174" y="-126"/>
      </p:cViewPr>
      <p:guideLst>
        <p:guide orient="horz" pos="41211"/>
        <p:guide orient="horz" pos="11339"/>
        <p:guide pos="48216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9947" y="11183263"/>
            <a:ext cx="27539395" cy="771660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9893" y="20399853"/>
            <a:ext cx="22679502" cy="91999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8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20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60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01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41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181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21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t>20/07/2022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8174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t>20/07/2022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386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89484" y="1441663"/>
            <a:ext cx="7289840" cy="307164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19965" y="1441663"/>
            <a:ext cx="21329531" cy="307164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t>20/07/2022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802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t>20/07/2022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6063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322" y="23133168"/>
            <a:ext cx="27539395" cy="7149949"/>
          </a:xfrm>
        </p:spPr>
        <p:txBody>
          <a:bodyPr anchor="t"/>
          <a:lstStyle>
            <a:lvl1pPr algn="l">
              <a:defRPr sz="15263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322" y="15258232"/>
            <a:ext cx="27539395" cy="7874941"/>
          </a:xfrm>
        </p:spPr>
        <p:txBody>
          <a:bodyPr anchor="b"/>
          <a:lstStyle>
            <a:lvl1pPr marL="0" indent="0">
              <a:buNone/>
              <a:defRPr sz="7632">
                <a:solidFill>
                  <a:schemeClr val="tx1">
                    <a:tint val="75000"/>
                  </a:schemeClr>
                </a:solidFill>
              </a:defRPr>
            </a:lvl1pPr>
            <a:lvl2pPr marL="1740225" indent="0">
              <a:buNone/>
              <a:defRPr sz="6905">
                <a:solidFill>
                  <a:schemeClr val="tx1">
                    <a:tint val="75000"/>
                  </a:schemeClr>
                </a:solidFill>
              </a:defRPr>
            </a:lvl2pPr>
            <a:lvl3pPr marL="3480450" indent="0">
              <a:buNone/>
              <a:defRPr sz="6178">
                <a:solidFill>
                  <a:schemeClr val="tx1">
                    <a:tint val="75000"/>
                  </a:schemeClr>
                </a:solidFill>
              </a:defRPr>
            </a:lvl3pPr>
            <a:lvl4pPr marL="5220675" indent="0">
              <a:buNone/>
              <a:defRPr sz="5451">
                <a:solidFill>
                  <a:schemeClr val="tx1">
                    <a:tint val="75000"/>
                  </a:schemeClr>
                </a:solidFill>
              </a:defRPr>
            </a:lvl4pPr>
            <a:lvl5pPr marL="6960897" indent="0">
              <a:buNone/>
              <a:defRPr sz="5451">
                <a:solidFill>
                  <a:schemeClr val="tx1">
                    <a:tint val="75000"/>
                  </a:schemeClr>
                </a:solidFill>
              </a:defRPr>
            </a:lvl5pPr>
            <a:lvl6pPr marL="8701122" indent="0">
              <a:buNone/>
              <a:defRPr sz="5451">
                <a:solidFill>
                  <a:schemeClr val="tx1">
                    <a:tint val="75000"/>
                  </a:schemeClr>
                </a:solidFill>
              </a:defRPr>
            </a:lvl6pPr>
            <a:lvl7pPr marL="10441347" indent="0">
              <a:buNone/>
              <a:defRPr sz="5451">
                <a:solidFill>
                  <a:schemeClr val="tx1">
                    <a:tint val="75000"/>
                  </a:schemeClr>
                </a:solidFill>
              </a:defRPr>
            </a:lvl7pPr>
            <a:lvl8pPr marL="12181572" indent="0">
              <a:buNone/>
              <a:defRPr sz="5451">
                <a:solidFill>
                  <a:schemeClr val="tx1">
                    <a:tint val="75000"/>
                  </a:schemeClr>
                </a:solidFill>
              </a:defRPr>
            </a:lvl8pPr>
            <a:lvl9pPr marL="13921797" indent="0">
              <a:buNone/>
              <a:defRPr sz="54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t>20/07/2022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902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19964" y="8399942"/>
            <a:ext cx="14309686" cy="23758163"/>
          </a:xfrm>
        </p:spPr>
        <p:txBody>
          <a:bodyPr/>
          <a:lstStyle>
            <a:lvl1pPr>
              <a:defRPr sz="10539"/>
            </a:lvl1pPr>
            <a:lvl2pPr>
              <a:defRPr sz="9085"/>
            </a:lvl2pPr>
            <a:lvl3pPr>
              <a:defRPr sz="7632"/>
            </a:lvl3pPr>
            <a:lvl4pPr>
              <a:defRPr sz="6905"/>
            </a:lvl4pPr>
            <a:lvl5pPr>
              <a:defRPr sz="6905"/>
            </a:lvl5pPr>
            <a:lvl6pPr>
              <a:defRPr sz="6905"/>
            </a:lvl6pPr>
            <a:lvl7pPr>
              <a:defRPr sz="6905"/>
            </a:lvl7pPr>
            <a:lvl8pPr>
              <a:defRPr sz="6905"/>
            </a:lvl8pPr>
            <a:lvl9pPr>
              <a:defRPr sz="6905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69638" y="8399942"/>
            <a:ext cx="14309686" cy="23758163"/>
          </a:xfrm>
        </p:spPr>
        <p:txBody>
          <a:bodyPr/>
          <a:lstStyle>
            <a:lvl1pPr>
              <a:defRPr sz="10539"/>
            </a:lvl1pPr>
            <a:lvl2pPr>
              <a:defRPr sz="9085"/>
            </a:lvl2pPr>
            <a:lvl3pPr>
              <a:defRPr sz="7632"/>
            </a:lvl3pPr>
            <a:lvl4pPr>
              <a:defRPr sz="6905"/>
            </a:lvl4pPr>
            <a:lvl5pPr>
              <a:defRPr sz="6905"/>
            </a:lvl5pPr>
            <a:lvl6pPr>
              <a:defRPr sz="6905"/>
            </a:lvl6pPr>
            <a:lvl7pPr>
              <a:defRPr sz="6905"/>
            </a:lvl7pPr>
            <a:lvl8pPr>
              <a:defRPr sz="6905"/>
            </a:lvl8pPr>
            <a:lvl9pPr>
              <a:defRPr sz="6905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t>20/07/2022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4120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72" y="8058281"/>
            <a:ext cx="14315312" cy="3358307"/>
          </a:xfrm>
        </p:spPr>
        <p:txBody>
          <a:bodyPr anchor="b"/>
          <a:lstStyle>
            <a:lvl1pPr marL="0" indent="0">
              <a:buNone/>
              <a:defRPr sz="9085" b="1"/>
            </a:lvl1pPr>
            <a:lvl2pPr marL="1740225" indent="0">
              <a:buNone/>
              <a:defRPr sz="7632" b="1"/>
            </a:lvl2pPr>
            <a:lvl3pPr marL="3480450" indent="0">
              <a:buNone/>
              <a:defRPr sz="6905" b="1"/>
            </a:lvl3pPr>
            <a:lvl4pPr marL="5220675" indent="0">
              <a:buNone/>
              <a:defRPr sz="6178" b="1"/>
            </a:lvl4pPr>
            <a:lvl5pPr marL="6960897" indent="0">
              <a:buNone/>
              <a:defRPr sz="6178" b="1"/>
            </a:lvl5pPr>
            <a:lvl6pPr marL="8701122" indent="0">
              <a:buNone/>
              <a:defRPr sz="6178" b="1"/>
            </a:lvl6pPr>
            <a:lvl7pPr marL="10441347" indent="0">
              <a:buNone/>
              <a:defRPr sz="6178" b="1"/>
            </a:lvl7pPr>
            <a:lvl8pPr marL="12181572" indent="0">
              <a:buNone/>
              <a:defRPr sz="6178" b="1"/>
            </a:lvl8pPr>
            <a:lvl9pPr marL="13921797" indent="0">
              <a:buNone/>
              <a:defRPr sz="6178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19972" y="11416583"/>
            <a:ext cx="14315312" cy="20741518"/>
          </a:xfrm>
        </p:spPr>
        <p:txBody>
          <a:bodyPr/>
          <a:lstStyle>
            <a:lvl1pPr>
              <a:defRPr sz="9085"/>
            </a:lvl1pPr>
            <a:lvl2pPr>
              <a:defRPr sz="7632"/>
            </a:lvl2pPr>
            <a:lvl3pPr>
              <a:defRPr sz="6905"/>
            </a:lvl3pPr>
            <a:lvl4pPr>
              <a:defRPr sz="6178"/>
            </a:lvl4pPr>
            <a:lvl5pPr>
              <a:defRPr sz="6178"/>
            </a:lvl5pPr>
            <a:lvl6pPr>
              <a:defRPr sz="6178"/>
            </a:lvl6pPr>
            <a:lvl7pPr>
              <a:defRPr sz="6178"/>
            </a:lvl7pPr>
            <a:lvl8pPr>
              <a:defRPr sz="6178"/>
            </a:lvl8pPr>
            <a:lvl9pPr>
              <a:defRPr sz="6178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58397" y="8058281"/>
            <a:ext cx="14320934" cy="3358307"/>
          </a:xfrm>
        </p:spPr>
        <p:txBody>
          <a:bodyPr anchor="b"/>
          <a:lstStyle>
            <a:lvl1pPr marL="0" indent="0">
              <a:buNone/>
              <a:defRPr sz="9085" b="1"/>
            </a:lvl1pPr>
            <a:lvl2pPr marL="1740225" indent="0">
              <a:buNone/>
              <a:defRPr sz="7632" b="1"/>
            </a:lvl2pPr>
            <a:lvl3pPr marL="3480450" indent="0">
              <a:buNone/>
              <a:defRPr sz="6905" b="1"/>
            </a:lvl3pPr>
            <a:lvl4pPr marL="5220675" indent="0">
              <a:buNone/>
              <a:defRPr sz="6178" b="1"/>
            </a:lvl4pPr>
            <a:lvl5pPr marL="6960897" indent="0">
              <a:buNone/>
              <a:defRPr sz="6178" b="1"/>
            </a:lvl5pPr>
            <a:lvl6pPr marL="8701122" indent="0">
              <a:buNone/>
              <a:defRPr sz="6178" b="1"/>
            </a:lvl6pPr>
            <a:lvl7pPr marL="10441347" indent="0">
              <a:buNone/>
              <a:defRPr sz="6178" b="1"/>
            </a:lvl7pPr>
            <a:lvl8pPr marL="12181572" indent="0">
              <a:buNone/>
              <a:defRPr sz="6178" b="1"/>
            </a:lvl8pPr>
            <a:lvl9pPr marL="13921797" indent="0">
              <a:buNone/>
              <a:defRPr sz="6178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58397" y="11416583"/>
            <a:ext cx="14320934" cy="20741518"/>
          </a:xfrm>
        </p:spPr>
        <p:txBody>
          <a:bodyPr/>
          <a:lstStyle>
            <a:lvl1pPr>
              <a:defRPr sz="9085"/>
            </a:lvl1pPr>
            <a:lvl2pPr>
              <a:defRPr sz="7632"/>
            </a:lvl2pPr>
            <a:lvl3pPr>
              <a:defRPr sz="6905"/>
            </a:lvl3pPr>
            <a:lvl4pPr>
              <a:defRPr sz="6178"/>
            </a:lvl4pPr>
            <a:lvl5pPr>
              <a:defRPr sz="6178"/>
            </a:lvl5pPr>
            <a:lvl6pPr>
              <a:defRPr sz="6178"/>
            </a:lvl6pPr>
            <a:lvl7pPr>
              <a:defRPr sz="6178"/>
            </a:lvl7pPr>
            <a:lvl8pPr>
              <a:defRPr sz="6178"/>
            </a:lvl8pPr>
            <a:lvl9pPr>
              <a:defRPr sz="6178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t>20/07/2022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313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t>20/07/2022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7324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t>20/07/2022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1366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71" y="1433326"/>
            <a:ext cx="10659144" cy="6099957"/>
          </a:xfrm>
        </p:spPr>
        <p:txBody>
          <a:bodyPr anchor="b"/>
          <a:lstStyle>
            <a:lvl1pPr algn="l">
              <a:defRPr sz="7632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7224" y="1433328"/>
            <a:ext cx="18112100" cy="30724777"/>
          </a:xfrm>
        </p:spPr>
        <p:txBody>
          <a:bodyPr/>
          <a:lstStyle>
            <a:lvl1pPr>
              <a:defRPr sz="12356"/>
            </a:lvl1pPr>
            <a:lvl2pPr>
              <a:defRPr sz="10539"/>
            </a:lvl2pPr>
            <a:lvl3pPr>
              <a:defRPr sz="9085"/>
            </a:lvl3pPr>
            <a:lvl4pPr>
              <a:defRPr sz="7632"/>
            </a:lvl4pPr>
            <a:lvl5pPr>
              <a:defRPr sz="7632"/>
            </a:lvl5pPr>
            <a:lvl6pPr>
              <a:defRPr sz="7632"/>
            </a:lvl6pPr>
            <a:lvl7pPr>
              <a:defRPr sz="7632"/>
            </a:lvl7pPr>
            <a:lvl8pPr>
              <a:defRPr sz="7632"/>
            </a:lvl8pPr>
            <a:lvl9pPr>
              <a:defRPr sz="7632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19971" y="7533281"/>
            <a:ext cx="10659144" cy="24624824"/>
          </a:xfrm>
        </p:spPr>
        <p:txBody>
          <a:bodyPr/>
          <a:lstStyle>
            <a:lvl1pPr marL="0" indent="0">
              <a:buNone/>
              <a:defRPr sz="5451"/>
            </a:lvl1pPr>
            <a:lvl2pPr marL="1740225" indent="0">
              <a:buNone/>
              <a:defRPr sz="4361"/>
            </a:lvl2pPr>
            <a:lvl3pPr marL="3480450" indent="0">
              <a:buNone/>
              <a:defRPr sz="3998"/>
            </a:lvl3pPr>
            <a:lvl4pPr marL="5220675" indent="0">
              <a:buNone/>
              <a:defRPr sz="3271"/>
            </a:lvl4pPr>
            <a:lvl5pPr marL="6960897" indent="0">
              <a:buNone/>
              <a:defRPr sz="3271"/>
            </a:lvl5pPr>
            <a:lvl6pPr marL="8701122" indent="0">
              <a:buNone/>
              <a:defRPr sz="3271"/>
            </a:lvl6pPr>
            <a:lvl7pPr marL="10441347" indent="0">
              <a:buNone/>
              <a:defRPr sz="3271"/>
            </a:lvl7pPr>
            <a:lvl8pPr marL="12181572" indent="0">
              <a:buNone/>
              <a:defRPr sz="3271"/>
            </a:lvl8pPr>
            <a:lvl9pPr marL="13921797" indent="0">
              <a:buNone/>
              <a:defRPr sz="327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t>20/07/2022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022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487" y="25199816"/>
            <a:ext cx="19439573" cy="2974983"/>
          </a:xfrm>
        </p:spPr>
        <p:txBody>
          <a:bodyPr anchor="b"/>
          <a:lstStyle>
            <a:lvl1pPr algn="l">
              <a:defRPr sz="7632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487" y="3216645"/>
            <a:ext cx="19439573" cy="21599843"/>
          </a:xfrm>
        </p:spPr>
        <p:txBody>
          <a:bodyPr/>
          <a:lstStyle>
            <a:lvl1pPr marL="0" indent="0">
              <a:buNone/>
              <a:defRPr sz="12356"/>
            </a:lvl1pPr>
            <a:lvl2pPr marL="1740225" indent="0">
              <a:buNone/>
              <a:defRPr sz="10539"/>
            </a:lvl2pPr>
            <a:lvl3pPr marL="3480450" indent="0">
              <a:buNone/>
              <a:defRPr sz="9085"/>
            </a:lvl3pPr>
            <a:lvl4pPr marL="5220675" indent="0">
              <a:buNone/>
              <a:defRPr sz="7632"/>
            </a:lvl4pPr>
            <a:lvl5pPr marL="6960897" indent="0">
              <a:buNone/>
              <a:defRPr sz="7632"/>
            </a:lvl5pPr>
            <a:lvl6pPr marL="8701122" indent="0">
              <a:buNone/>
              <a:defRPr sz="7632"/>
            </a:lvl6pPr>
            <a:lvl7pPr marL="10441347" indent="0">
              <a:buNone/>
              <a:defRPr sz="7632"/>
            </a:lvl7pPr>
            <a:lvl8pPr marL="12181572" indent="0">
              <a:buNone/>
              <a:defRPr sz="7632"/>
            </a:lvl8pPr>
            <a:lvl9pPr marL="13921797" indent="0">
              <a:buNone/>
              <a:defRPr sz="7632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0487" y="28174801"/>
            <a:ext cx="19439573" cy="4224969"/>
          </a:xfrm>
        </p:spPr>
        <p:txBody>
          <a:bodyPr/>
          <a:lstStyle>
            <a:lvl1pPr marL="0" indent="0">
              <a:buNone/>
              <a:defRPr sz="5451"/>
            </a:lvl1pPr>
            <a:lvl2pPr marL="1740225" indent="0">
              <a:buNone/>
              <a:defRPr sz="4361"/>
            </a:lvl2pPr>
            <a:lvl3pPr marL="3480450" indent="0">
              <a:buNone/>
              <a:defRPr sz="3998"/>
            </a:lvl3pPr>
            <a:lvl4pPr marL="5220675" indent="0">
              <a:buNone/>
              <a:defRPr sz="3271"/>
            </a:lvl4pPr>
            <a:lvl5pPr marL="6960897" indent="0">
              <a:buNone/>
              <a:defRPr sz="3271"/>
            </a:lvl5pPr>
            <a:lvl6pPr marL="8701122" indent="0">
              <a:buNone/>
              <a:defRPr sz="3271"/>
            </a:lvl6pPr>
            <a:lvl7pPr marL="10441347" indent="0">
              <a:buNone/>
              <a:defRPr sz="3271"/>
            </a:lvl7pPr>
            <a:lvl8pPr marL="12181572" indent="0">
              <a:buNone/>
              <a:defRPr sz="3271"/>
            </a:lvl8pPr>
            <a:lvl9pPr marL="13921797" indent="0">
              <a:buNone/>
              <a:defRPr sz="327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89B-CDBC-4E01-9C0C-D314A0071E28}" type="datetimeFigureOut">
              <a:rPr lang="pt-BR" smtClean="0"/>
              <a:t>20/07/2022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A7BA-8BE7-4201-9130-BBD878881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2513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19965" y="1441658"/>
            <a:ext cx="29159359" cy="5999956"/>
          </a:xfrm>
          <a:prstGeom prst="rect">
            <a:avLst/>
          </a:prstGeom>
        </p:spPr>
        <p:txBody>
          <a:bodyPr vert="horz" lIns="95772" tIns="47886" rIns="95772" bIns="47886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65" y="8399942"/>
            <a:ext cx="29159359" cy="23758163"/>
          </a:xfrm>
          <a:prstGeom prst="rect">
            <a:avLst/>
          </a:prstGeom>
        </p:spPr>
        <p:txBody>
          <a:bodyPr vert="horz" lIns="95772" tIns="47886" rIns="95772" bIns="47886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19964" y="33366427"/>
            <a:ext cx="7559834" cy="1916654"/>
          </a:xfrm>
          <a:prstGeom prst="rect">
            <a:avLst/>
          </a:prstGeom>
        </p:spPr>
        <p:txBody>
          <a:bodyPr vert="horz" lIns="95772" tIns="47886" rIns="95772" bIns="47886" rtlCol="0" anchor="ctr"/>
          <a:lstStyle>
            <a:lvl1pPr algn="l">
              <a:defRPr sz="43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2389B-CDBC-4E01-9C0C-D314A0071E28}" type="datetimeFigureOut">
              <a:rPr lang="pt-BR" smtClean="0"/>
              <a:t>20/07/2022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69757" y="33366427"/>
            <a:ext cx="10259775" cy="1916654"/>
          </a:xfrm>
          <a:prstGeom prst="rect">
            <a:avLst/>
          </a:prstGeom>
        </p:spPr>
        <p:txBody>
          <a:bodyPr vert="horz" lIns="95772" tIns="47886" rIns="95772" bIns="47886" rtlCol="0" anchor="ctr"/>
          <a:lstStyle>
            <a:lvl1pPr algn="ctr">
              <a:defRPr sz="43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19490" y="33366427"/>
            <a:ext cx="7559834" cy="1916654"/>
          </a:xfrm>
          <a:prstGeom prst="rect">
            <a:avLst/>
          </a:prstGeom>
        </p:spPr>
        <p:txBody>
          <a:bodyPr vert="horz" lIns="95772" tIns="47886" rIns="95772" bIns="47886" rtlCol="0" anchor="ctr"/>
          <a:lstStyle>
            <a:lvl1pPr algn="r">
              <a:defRPr sz="43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2A7BA-8BE7-4201-9130-BBD878881C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42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80450" rtl="0" eaLnBrk="1" latinLnBrk="0" hangingPunct="1">
        <a:spcBef>
          <a:spcPct val="0"/>
        </a:spcBef>
        <a:buNone/>
        <a:defRPr sz="167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05169" indent="-1305169" algn="l" defTabSz="34804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356" kern="1200">
          <a:solidFill>
            <a:schemeClr val="tx1"/>
          </a:solidFill>
          <a:latin typeface="+mn-lt"/>
          <a:ea typeface="+mn-ea"/>
          <a:cs typeface="+mn-cs"/>
        </a:defRPr>
      </a:lvl1pPr>
      <a:lvl2pPr marL="2827864" indent="-1087639" algn="l" defTabSz="3480450" rtl="0" eaLnBrk="1" latinLnBrk="0" hangingPunct="1">
        <a:spcBef>
          <a:spcPct val="20000"/>
        </a:spcBef>
        <a:buFont typeface="Arial" panose="020B0604020202020204" pitchFamily="34" charset="0"/>
        <a:buChar char="–"/>
        <a:defRPr sz="10539" kern="1200">
          <a:solidFill>
            <a:schemeClr val="tx1"/>
          </a:solidFill>
          <a:latin typeface="+mn-lt"/>
          <a:ea typeface="+mn-ea"/>
          <a:cs typeface="+mn-cs"/>
        </a:defRPr>
      </a:lvl2pPr>
      <a:lvl3pPr marL="4350563" indent="-870113" algn="l" defTabSz="3480450" rtl="0" eaLnBrk="1" latinLnBrk="0" hangingPunct="1">
        <a:spcBef>
          <a:spcPct val="20000"/>
        </a:spcBef>
        <a:buFont typeface="Arial" panose="020B0604020202020204" pitchFamily="34" charset="0"/>
        <a:buChar char="•"/>
        <a:defRPr sz="9085" kern="1200">
          <a:solidFill>
            <a:schemeClr val="tx1"/>
          </a:solidFill>
          <a:latin typeface="+mn-lt"/>
          <a:ea typeface="+mn-ea"/>
          <a:cs typeface="+mn-cs"/>
        </a:defRPr>
      </a:lvl3pPr>
      <a:lvl4pPr marL="6090784" indent="-870113" algn="l" defTabSz="3480450" rtl="0" eaLnBrk="1" latinLnBrk="0" hangingPunct="1">
        <a:spcBef>
          <a:spcPct val="20000"/>
        </a:spcBef>
        <a:buFont typeface="Arial" panose="020B0604020202020204" pitchFamily="34" charset="0"/>
        <a:buChar char="–"/>
        <a:defRPr sz="7632" kern="1200">
          <a:solidFill>
            <a:schemeClr val="tx1"/>
          </a:solidFill>
          <a:latin typeface="+mn-lt"/>
          <a:ea typeface="+mn-ea"/>
          <a:cs typeface="+mn-cs"/>
        </a:defRPr>
      </a:lvl4pPr>
      <a:lvl5pPr marL="7831009" indent="-870113" algn="l" defTabSz="3480450" rtl="0" eaLnBrk="1" latinLnBrk="0" hangingPunct="1">
        <a:spcBef>
          <a:spcPct val="20000"/>
        </a:spcBef>
        <a:buFont typeface="Arial" panose="020B0604020202020204" pitchFamily="34" charset="0"/>
        <a:buChar char="»"/>
        <a:defRPr sz="7632" kern="1200">
          <a:solidFill>
            <a:schemeClr val="tx1"/>
          </a:solidFill>
          <a:latin typeface="+mn-lt"/>
          <a:ea typeface="+mn-ea"/>
          <a:cs typeface="+mn-cs"/>
        </a:defRPr>
      </a:lvl5pPr>
      <a:lvl6pPr marL="9571235" indent="-870113" algn="l" defTabSz="3480450" rtl="0" eaLnBrk="1" latinLnBrk="0" hangingPunct="1">
        <a:spcBef>
          <a:spcPct val="20000"/>
        </a:spcBef>
        <a:buFont typeface="Arial" panose="020B0604020202020204" pitchFamily="34" charset="0"/>
        <a:buChar char="•"/>
        <a:defRPr sz="7632" kern="1200">
          <a:solidFill>
            <a:schemeClr val="tx1"/>
          </a:solidFill>
          <a:latin typeface="+mn-lt"/>
          <a:ea typeface="+mn-ea"/>
          <a:cs typeface="+mn-cs"/>
        </a:defRPr>
      </a:lvl6pPr>
      <a:lvl7pPr marL="11311460" indent="-870113" algn="l" defTabSz="3480450" rtl="0" eaLnBrk="1" latinLnBrk="0" hangingPunct="1">
        <a:spcBef>
          <a:spcPct val="20000"/>
        </a:spcBef>
        <a:buFont typeface="Arial" panose="020B0604020202020204" pitchFamily="34" charset="0"/>
        <a:buChar char="•"/>
        <a:defRPr sz="7632" kern="1200">
          <a:solidFill>
            <a:schemeClr val="tx1"/>
          </a:solidFill>
          <a:latin typeface="+mn-lt"/>
          <a:ea typeface="+mn-ea"/>
          <a:cs typeface="+mn-cs"/>
        </a:defRPr>
      </a:lvl7pPr>
      <a:lvl8pPr marL="13051685" indent="-870113" algn="l" defTabSz="3480450" rtl="0" eaLnBrk="1" latinLnBrk="0" hangingPunct="1">
        <a:spcBef>
          <a:spcPct val="20000"/>
        </a:spcBef>
        <a:buFont typeface="Arial" panose="020B0604020202020204" pitchFamily="34" charset="0"/>
        <a:buChar char="•"/>
        <a:defRPr sz="7632" kern="1200">
          <a:solidFill>
            <a:schemeClr val="tx1"/>
          </a:solidFill>
          <a:latin typeface="+mn-lt"/>
          <a:ea typeface="+mn-ea"/>
          <a:cs typeface="+mn-cs"/>
        </a:defRPr>
      </a:lvl8pPr>
      <a:lvl9pPr marL="14791910" indent="-870113" algn="l" defTabSz="3480450" rtl="0" eaLnBrk="1" latinLnBrk="0" hangingPunct="1">
        <a:spcBef>
          <a:spcPct val="20000"/>
        </a:spcBef>
        <a:buFont typeface="Arial" panose="020B0604020202020204" pitchFamily="34" charset="0"/>
        <a:buChar char="•"/>
        <a:defRPr sz="76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480450" rtl="0" eaLnBrk="1" latinLnBrk="0" hangingPunct="1">
        <a:defRPr sz="6905" kern="1200">
          <a:solidFill>
            <a:schemeClr val="tx1"/>
          </a:solidFill>
          <a:latin typeface="+mn-lt"/>
          <a:ea typeface="+mn-ea"/>
          <a:cs typeface="+mn-cs"/>
        </a:defRPr>
      </a:lvl1pPr>
      <a:lvl2pPr marL="1740225" algn="l" defTabSz="3480450" rtl="0" eaLnBrk="1" latinLnBrk="0" hangingPunct="1">
        <a:defRPr sz="6905" kern="1200">
          <a:solidFill>
            <a:schemeClr val="tx1"/>
          </a:solidFill>
          <a:latin typeface="+mn-lt"/>
          <a:ea typeface="+mn-ea"/>
          <a:cs typeface="+mn-cs"/>
        </a:defRPr>
      </a:lvl2pPr>
      <a:lvl3pPr marL="3480450" algn="l" defTabSz="3480450" rtl="0" eaLnBrk="1" latinLnBrk="0" hangingPunct="1">
        <a:defRPr sz="6905" kern="1200">
          <a:solidFill>
            <a:schemeClr val="tx1"/>
          </a:solidFill>
          <a:latin typeface="+mn-lt"/>
          <a:ea typeface="+mn-ea"/>
          <a:cs typeface="+mn-cs"/>
        </a:defRPr>
      </a:lvl3pPr>
      <a:lvl4pPr marL="5220675" algn="l" defTabSz="3480450" rtl="0" eaLnBrk="1" latinLnBrk="0" hangingPunct="1">
        <a:defRPr sz="6905" kern="1200">
          <a:solidFill>
            <a:schemeClr val="tx1"/>
          </a:solidFill>
          <a:latin typeface="+mn-lt"/>
          <a:ea typeface="+mn-ea"/>
          <a:cs typeface="+mn-cs"/>
        </a:defRPr>
      </a:lvl4pPr>
      <a:lvl5pPr marL="6960897" algn="l" defTabSz="3480450" rtl="0" eaLnBrk="1" latinLnBrk="0" hangingPunct="1">
        <a:defRPr sz="6905" kern="1200">
          <a:solidFill>
            <a:schemeClr val="tx1"/>
          </a:solidFill>
          <a:latin typeface="+mn-lt"/>
          <a:ea typeface="+mn-ea"/>
          <a:cs typeface="+mn-cs"/>
        </a:defRPr>
      </a:lvl5pPr>
      <a:lvl6pPr marL="8701122" algn="l" defTabSz="3480450" rtl="0" eaLnBrk="1" latinLnBrk="0" hangingPunct="1">
        <a:defRPr sz="6905" kern="1200">
          <a:solidFill>
            <a:schemeClr val="tx1"/>
          </a:solidFill>
          <a:latin typeface="+mn-lt"/>
          <a:ea typeface="+mn-ea"/>
          <a:cs typeface="+mn-cs"/>
        </a:defRPr>
      </a:lvl6pPr>
      <a:lvl7pPr marL="10441347" algn="l" defTabSz="3480450" rtl="0" eaLnBrk="1" latinLnBrk="0" hangingPunct="1">
        <a:defRPr sz="6905" kern="1200">
          <a:solidFill>
            <a:schemeClr val="tx1"/>
          </a:solidFill>
          <a:latin typeface="+mn-lt"/>
          <a:ea typeface="+mn-ea"/>
          <a:cs typeface="+mn-cs"/>
        </a:defRPr>
      </a:lvl7pPr>
      <a:lvl8pPr marL="12181572" algn="l" defTabSz="3480450" rtl="0" eaLnBrk="1" latinLnBrk="0" hangingPunct="1">
        <a:defRPr sz="6905" kern="1200">
          <a:solidFill>
            <a:schemeClr val="tx1"/>
          </a:solidFill>
          <a:latin typeface="+mn-lt"/>
          <a:ea typeface="+mn-ea"/>
          <a:cs typeface="+mn-cs"/>
        </a:defRPr>
      </a:lvl8pPr>
      <a:lvl9pPr marL="13921797" algn="l" defTabSz="3480450" rtl="0" eaLnBrk="1" latinLnBrk="0" hangingPunct="1">
        <a:defRPr sz="69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8604" y="4318349"/>
            <a:ext cx="19882656" cy="20232723"/>
          </a:xfrm>
          <a:prstGeom prst="rect">
            <a:avLst/>
          </a:prstGeom>
        </p:spPr>
        <p:txBody>
          <a:bodyPr wrap="square" lIns="81416" tIns="40706" rIns="81416" bIns="40706">
            <a:spAutoFit/>
          </a:bodyPr>
          <a:lstStyle/>
          <a:p>
            <a:pPr algn="ctr"/>
            <a:r>
              <a:rPr lang="pt-BR" sz="4361" b="1" u="sng" kern="0" dirty="0"/>
              <a:t>INSTRUÇÕES PARA ELABORAÇÃO DO POSTER </a:t>
            </a:r>
          </a:p>
          <a:p>
            <a:pPr algn="ctr"/>
            <a:r>
              <a:rPr lang="pt-BR" sz="4361" b="1" dirty="0">
                <a:ea typeface="Times New Roman" panose="02020603050405020304" pitchFamily="18" charset="0"/>
              </a:rPr>
              <a:t> </a:t>
            </a:r>
            <a:endParaRPr lang="pt-BR" sz="4361" dirty="0">
              <a:ea typeface="Times New Roman" panose="02020603050405020304" pitchFamily="18" charset="0"/>
            </a:endParaRPr>
          </a:p>
          <a:p>
            <a:pPr algn="ctr"/>
            <a:r>
              <a:rPr lang="pt-BR" sz="4361" b="1" dirty="0">
                <a:ea typeface="Times New Roman" panose="02020603050405020304" pitchFamily="18" charset="0"/>
              </a:rPr>
              <a:t> </a:t>
            </a:r>
            <a:endParaRPr lang="pt-BR" sz="4361" dirty="0">
              <a:ea typeface="Times New Roman" panose="02020603050405020304" pitchFamily="18" charset="0"/>
            </a:endParaRPr>
          </a:p>
          <a:p>
            <a:pPr indent="400285" algn="just"/>
            <a:r>
              <a:rPr lang="pt-BR" sz="4400" dirty="0">
                <a:latin typeface="+mj-lt"/>
                <a:ea typeface="Times New Roman" panose="02020603050405020304" pitchFamily="18" charset="0"/>
              </a:rPr>
              <a:t>Cada autor disporá de uma área de 0,90 centímetro de largura por 1,0 metro de altura para expor o seu trabalho.</a:t>
            </a:r>
          </a:p>
          <a:p>
            <a:pPr indent="400285" algn="just"/>
            <a:endParaRPr lang="pt-BR" sz="4400" dirty="0">
              <a:latin typeface="+mj-lt"/>
              <a:ea typeface="Times New Roman" panose="02020603050405020304" pitchFamily="18" charset="0"/>
            </a:endParaRPr>
          </a:p>
          <a:p>
            <a:pPr indent="400285"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A informação contida por pôster deverá abranger os tópicos: INTRODUÇÃO, MATERIAL E MÉTODOS, RESULTADOS E CONCLUSÕES.</a:t>
            </a:r>
          </a:p>
          <a:p>
            <a:pPr indent="400285"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 </a:t>
            </a:r>
          </a:p>
          <a:p>
            <a:pPr indent="400285"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O Título deverá ser escrito no início do pôster, centralizado, com letras maiores que do texto normal, e logo abaixo conter o nome completo dos autores, sendo que o primeiro autor deve ser o aluno de iniciação, seguido o do supervisor na instituição de ensino (quando houver) ou do </a:t>
            </a:r>
            <a:r>
              <a:rPr lang="pt-BR" sz="4361" dirty="0" err="1">
                <a:latin typeface="+mj-lt"/>
                <a:ea typeface="Times New Roman" panose="02020603050405020304" pitchFamily="18" charset="0"/>
              </a:rPr>
              <a:t>co-orientador</a:t>
            </a:r>
            <a:r>
              <a:rPr lang="pt-BR" sz="4361" dirty="0">
                <a:latin typeface="+mj-lt"/>
                <a:ea typeface="Times New Roman" panose="02020603050405020304" pitchFamily="18" charset="0"/>
              </a:rPr>
              <a:t> e do orientador do IDR-Paraná.</a:t>
            </a:r>
          </a:p>
          <a:p>
            <a:pPr indent="400285"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 </a:t>
            </a:r>
          </a:p>
          <a:p>
            <a:pPr indent="400285"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Colocar a logomarca da instituição financiadora da bolsa e do IDR-Paraná. Se quiser pode colocar a logomarca da universidade do aluno.</a:t>
            </a:r>
          </a:p>
          <a:p>
            <a:pPr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 </a:t>
            </a:r>
          </a:p>
          <a:p>
            <a:pPr indent="400285"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Recomenda-se:</a:t>
            </a:r>
          </a:p>
          <a:p>
            <a:pPr indent="400285"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 </a:t>
            </a:r>
          </a:p>
          <a:p>
            <a:pPr indent="400285"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- Utilizar pouco texto, resumindo a informação ao mínimo necessário;</a:t>
            </a:r>
          </a:p>
          <a:p>
            <a:pPr indent="400285"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- Apresentar somente os resultados mais importantes, utilizando preferencialmente figuras (gráficos, tabelas, fotos).  </a:t>
            </a:r>
          </a:p>
          <a:p>
            <a:pPr indent="400285"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- Resumir o material e métodos, utilizando tópicos e esquemas.</a:t>
            </a:r>
          </a:p>
          <a:p>
            <a:pPr indent="400285" algn="just"/>
            <a:r>
              <a:rPr lang="pt-BR" sz="4361" dirty="0">
                <a:latin typeface="+mj-lt"/>
                <a:ea typeface="Times New Roman" panose="02020603050405020304" pitchFamily="18" charset="0"/>
              </a:rPr>
              <a:t>- Não é obrigatório colocar as referências bibliográficas, somente se tiverem sido citadas no pôster.</a:t>
            </a:r>
          </a:p>
          <a:p>
            <a:pPr marL="623066" indent="-623066" algn="just">
              <a:buFontTx/>
              <a:buChar char="-"/>
            </a:pPr>
            <a:r>
              <a:rPr lang="pt-BR" sz="4361" dirty="0">
                <a:latin typeface="+mj-lt"/>
                <a:ea typeface="Times New Roman" panose="02020603050405020304" pitchFamily="18" charset="0"/>
              </a:rPr>
              <a:t>Utilizar letras grandes (mínimo 25), de forma que se consiga ler com facilidade a 1 metro de distância ou mais.</a:t>
            </a:r>
          </a:p>
          <a:p>
            <a:pPr marL="623066" indent="-623066" algn="just">
              <a:buFontTx/>
              <a:buChar char="-"/>
            </a:pPr>
            <a:r>
              <a:rPr lang="pt-BR" sz="4361" dirty="0">
                <a:latin typeface="+mj-lt"/>
                <a:ea typeface="Times New Roman" panose="02020603050405020304" pitchFamily="18" charset="0"/>
              </a:rPr>
              <a:t>Evitar utilizar uma ilustração (foto, esquema) como fundo.</a:t>
            </a:r>
          </a:p>
          <a:p>
            <a:pPr indent="400285" algn="just"/>
            <a:endParaRPr lang="pt-BR" sz="4361" dirty="0">
              <a:latin typeface="+mj-lt"/>
              <a:ea typeface="Times New Roman" panose="02020603050405020304" pitchFamily="18" charset="0"/>
            </a:endParaRPr>
          </a:p>
          <a:p>
            <a:pPr indent="400285" algn="just"/>
            <a:endParaRPr lang="pt-BR" sz="4361" dirty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95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58484" y="3088432"/>
            <a:ext cx="24869070" cy="2746765"/>
          </a:xfrm>
        </p:spPr>
        <p:txBody>
          <a:bodyPr>
            <a:normAutofit/>
          </a:bodyPr>
          <a:lstStyle/>
          <a:p>
            <a:r>
              <a:rPr lang="pt-BR" sz="6700" dirty="0" smtClean="0"/>
              <a:t>COLOCAR AQUI O TÍTULO</a:t>
            </a:r>
            <a:endParaRPr lang="pt-BR" sz="5400" dirty="0"/>
          </a:p>
        </p:txBody>
      </p:sp>
      <p:sp>
        <p:nvSpPr>
          <p:cNvPr id="5" name="Retângulo 4"/>
          <p:cNvSpPr/>
          <p:nvPr/>
        </p:nvSpPr>
        <p:spPr>
          <a:xfrm>
            <a:off x="22234923" y="33270408"/>
            <a:ext cx="4186988" cy="18318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8157"/>
          </a:p>
        </p:txBody>
      </p:sp>
      <p:sp>
        <p:nvSpPr>
          <p:cNvPr id="6" name="CaixaDeTexto 5"/>
          <p:cNvSpPr txBox="1"/>
          <p:nvPr/>
        </p:nvSpPr>
        <p:spPr>
          <a:xfrm>
            <a:off x="22496609" y="33430725"/>
            <a:ext cx="3663615" cy="1434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907" dirty="0"/>
              <a:t>Colocar aqui logo do financiador da bolsa: CNPq ou Fundação</a:t>
            </a:r>
          </a:p>
        </p:txBody>
      </p:sp>
      <p:sp>
        <p:nvSpPr>
          <p:cNvPr id="8" name="Retângulo 7"/>
          <p:cNvSpPr/>
          <p:nvPr/>
        </p:nvSpPr>
        <p:spPr>
          <a:xfrm>
            <a:off x="7413906" y="33232037"/>
            <a:ext cx="4186988" cy="18318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8157"/>
          </a:p>
        </p:txBody>
      </p:sp>
      <p:sp>
        <p:nvSpPr>
          <p:cNvPr id="9" name="CaixaDeTexto 8"/>
          <p:cNvSpPr txBox="1"/>
          <p:nvPr/>
        </p:nvSpPr>
        <p:spPr>
          <a:xfrm>
            <a:off x="7675592" y="33123745"/>
            <a:ext cx="3663615" cy="1881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907" dirty="0"/>
              <a:t>Colocar aqui logo da universidade ou outro que o orientador indicar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262540" y="1205600"/>
            <a:ext cx="24986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XXX SEMINÁRIO DO PROGRAMA DE INICIAÇÃO CIENTÍFICA </a:t>
            </a:r>
            <a:endParaRPr lang="pt-BR" sz="4000" b="1" dirty="0" smtClean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pt-BR" sz="40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XII </a:t>
            </a:r>
            <a:r>
              <a:rPr lang="pt-BR" sz="40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SEMINÁRIO DO PROGRAMA EM DESENVOLVIMENTO TECNOLÓGICO E </a:t>
            </a:r>
            <a:r>
              <a:rPr lang="pt-BR" sz="40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INOVAÇÃO</a:t>
            </a:r>
            <a:endParaRPr lang="pt-BR" sz="4000" b="1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600894" y="5150863"/>
            <a:ext cx="127275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/>
              <a:t>Orientado, Coorientador (se houver), Orientador</a:t>
            </a:r>
            <a:endParaRPr lang="pt-BR" sz="4800" dirty="0"/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3" name="Imagem 7" descr="Placa vermelha com letras brancas em fundo preto&#10;&#10;Descrição gerada automaticamente com confiança mé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4655" y="33290341"/>
            <a:ext cx="3841948" cy="17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4342" y="33105730"/>
            <a:ext cx="4545342" cy="189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3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980" y="32444622"/>
            <a:ext cx="3307071" cy="1838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8872418" y="27682281"/>
            <a:ext cx="2435860" cy="44253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/>
              <a:t>Logos</a:t>
            </a:r>
            <a:r>
              <a:rPr lang="pt-BR" sz="28157" dirty="0"/>
              <a:t> 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3889" y="28883343"/>
            <a:ext cx="5592099" cy="1721765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1050" y="31588331"/>
            <a:ext cx="6037776" cy="2419719"/>
          </a:xfrm>
          <a:prstGeom prst="rect">
            <a:avLst/>
          </a:prstGeom>
        </p:spPr>
      </p:pic>
      <p:pic>
        <p:nvPicPr>
          <p:cNvPr id="7" name="Imagem 7" descr="Placa vermelha com letras brancas em fundo preto&#10;&#10;Descrição gerada automaticamente com confiança méd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6228" y="31530539"/>
            <a:ext cx="5279005" cy="2356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00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1856</TotalTime>
  <Words>56</Words>
  <Application>Microsoft Office PowerPoint</Application>
  <PresentationFormat>Personalizar</PresentationFormat>
  <Paragraphs>26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Apresentação do PowerPoint</vt:lpstr>
      <vt:lpstr>COLOCAR AQUI O TÍTULO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Giovana</dc:creator>
  <cp:lastModifiedBy>eiapar-34675</cp:lastModifiedBy>
  <cp:revision>35</cp:revision>
  <dcterms:created xsi:type="dcterms:W3CDTF">2016-07-04T13:08:59Z</dcterms:created>
  <dcterms:modified xsi:type="dcterms:W3CDTF">2022-07-20T13:01:18Z</dcterms:modified>
</cp:coreProperties>
</file>