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7" r:id="rId3"/>
    <p:sldId id="256" r:id="rId4"/>
  </p:sldIdLst>
  <p:sldSz cx="32399288" cy="35999738"/>
  <p:notesSz cx="6858000" cy="9144000"/>
  <p:defaultTextStyle>
    <a:defPPr>
      <a:defRPr lang="pt-BR"/>
    </a:defPPr>
    <a:lvl1pPr marL="0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1pPr>
    <a:lvl2pPr marL="1953062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2pPr>
    <a:lvl3pPr marL="3906125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3pPr>
    <a:lvl4pPr marL="5859191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4pPr>
    <a:lvl5pPr marL="7812249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5pPr>
    <a:lvl6pPr marL="9765311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6pPr>
    <a:lvl7pPr marL="11718374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7pPr>
    <a:lvl8pPr marL="13671436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8pPr>
    <a:lvl9pPr marL="15624498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211" userDrawn="1">
          <p15:clr>
            <a:srgbClr val="A4A3A4"/>
          </p15:clr>
        </p15:guide>
        <p15:guide id="2" pos="48216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044" autoAdjust="0"/>
    <p:restoredTop sz="94660"/>
  </p:normalViewPr>
  <p:slideViewPr>
    <p:cSldViewPr>
      <p:cViewPr varScale="1">
        <p:scale>
          <a:sx n="22" d="100"/>
          <a:sy n="22" d="100"/>
        </p:scale>
        <p:origin x="-2652" y="-132"/>
      </p:cViewPr>
      <p:guideLst>
        <p:guide orient="horz" pos="41211"/>
        <p:guide orient="horz" pos="11339"/>
        <p:guide pos="48216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FCD9C-A5DD-4342-95FF-1207584DAAE1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274CE-7E51-4D6B-8377-5923A5A0365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1183263"/>
            <a:ext cx="27539395" cy="771660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0399853"/>
            <a:ext cx="22679502" cy="9199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8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2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60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0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4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181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2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817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3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441663"/>
            <a:ext cx="7289840" cy="307164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5" y="1441663"/>
            <a:ext cx="21329531" cy="307164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5280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360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2" y="23133168"/>
            <a:ext cx="27539395" cy="7149949"/>
          </a:xfrm>
        </p:spPr>
        <p:txBody>
          <a:bodyPr anchor="t"/>
          <a:lstStyle>
            <a:lvl1pPr algn="l">
              <a:defRPr sz="15263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2" y="15258232"/>
            <a:ext cx="27539395" cy="7874941"/>
          </a:xfrm>
        </p:spPr>
        <p:txBody>
          <a:bodyPr anchor="b"/>
          <a:lstStyle>
            <a:lvl1pPr marL="0" indent="0">
              <a:buNone/>
              <a:defRPr sz="7632">
                <a:solidFill>
                  <a:schemeClr val="tx1">
                    <a:tint val="75000"/>
                  </a:schemeClr>
                </a:solidFill>
              </a:defRPr>
            </a:lvl1pPr>
            <a:lvl2pPr marL="1740225" indent="0">
              <a:buNone/>
              <a:defRPr sz="6905">
                <a:solidFill>
                  <a:schemeClr val="tx1">
                    <a:tint val="75000"/>
                  </a:schemeClr>
                </a:solidFill>
              </a:defRPr>
            </a:lvl2pPr>
            <a:lvl3pPr marL="3480450" indent="0">
              <a:buNone/>
              <a:defRPr sz="6178">
                <a:solidFill>
                  <a:schemeClr val="tx1">
                    <a:tint val="75000"/>
                  </a:schemeClr>
                </a:solidFill>
              </a:defRPr>
            </a:lvl3pPr>
            <a:lvl4pPr marL="5220675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4pPr>
            <a:lvl5pPr marL="696089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5pPr>
            <a:lvl6pPr marL="8701122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6pPr>
            <a:lvl7pPr marL="1044134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7pPr>
            <a:lvl8pPr marL="12181572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8pPr>
            <a:lvl9pPr marL="1392179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902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4" y="8399942"/>
            <a:ext cx="14309686" cy="23758163"/>
          </a:xfrm>
        </p:spPr>
        <p:txBody>
          <a:bodyPr/>
          <a:lstStyle>
            <a:lvl1pPr>
              <a:defRPr sz="10539"/>
            </a:lvl1pPr>
            <a:lvl2pPr>
              <a:defRPr sz="9085"/>
            </a:lvl2pPr>
            <a:lvl3pPr>
              <a:defRPr sz="7632"/>
            </a:lvl3pPr>
            <a:lvl4pPr>
              <a:defRPr sz="6905"/>
            </a:lvl4pPr>
            <a:lvl5pPr>
              <a:defRPr sz="6905"/>
            </a:lvl5pPr>
            <a:lvl6pPr>
              <a:defRPr sz="6905"/>
            </a:lvl6pPr>
            <a:lvl7pPr>
              <a:defRPr sz="6905"/>
            </a:lvl7pPr>
            <a:lvl8pPr>
              <a:defRPr sz="6905"/>
            </a:lvl8pPr>
            <a:lvl9pPr>
              <a:defRPr sz="690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8" y="8399942"/>
            <a:ext cx="14309686" cy="23758163"/>
          </a:xfrm>
        </p:spPr>
        <p:txBody>
          <a:bodyPr/>
          <a:lstStyle>
            <a:lvl1pPr>
              <a:defRPr sz="10539"/>
            </a:lvl1pPr>
            <a:lvl2pPr>
              <a:defRPr sz="9085"/>
            </a:lvl2pPr>
            <a:lvl3pPr>
              <a:defRPr sz="7632"/>
            </a:lvl3pPr>
            <a:lvl4pPr>
              <a:defRPr sz="6905"/>
            </a:lvl4pPr>
            <a:lvl5pPr>
              <a:defRPr sz="6905"/>
            </a:lvl5pPr>
            <a:lvl6pPr>
              <a:defRPr sz="6905"/>
            </a:lvl6pPr>
            <a:lvl7pPr>
              <a:defRPr sz="6905"/>
            </a:lvl7pPr>
            <a:lvl8pPr>
              <a:defRPr sz="6905"/>
            </a:lvl8pPr>
            <a:lvl9pPr>
              <a:defRPr sz="690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412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72" y="8058281"/>
            <a:ext cx="14315312" cy="3358307"/>
          </a:xfrm>
        </p:spPr>
        <p:txBody>
          <a:bodyPr anchor="b"/>
          <a:lstStyle>
            <a:lvl1pPr marL="0" indent="0">
              <a:buNone/>
              <a:defRPr sz="9085" b="1"/>
            </a:lvl1pPr>
            <a:lvl2pPr marL="1740225" indent="0">
              <a:buNone/>
              <a:defRPr sz="7632" b="1"/>
            </a:lvl2pPr>
            <a:lvl3pPr marL="3480450" indent="0">
              <a:buNone/>
              <a:defRPr sz="6905" b="1"/>
            </a:lvl3pPr>
            <a:lvl4pPr marL="5220675" indent="0">
              <a:buNone/>
              <a:defRPr sz="6178" b="1"/>
            </a:lvl4pPr>
            <a:lvl5pPr marL="6960897" indent="0">
              <a:buNone/>
              <a:defRPr sz="6178" b="1"/>
            </a:lvl5pPr>
            <a:lvl6pPr marL="8701122" indent="0">
              <a:buNone/>
              <a:defRPr sz="6178" b="1"/>
            </a:lvl6pPr>
            <a:lvl7pPr marL="10441347" indent="0">
              <a:buNone/>
              <a:defRPr sz="6178" b="1"/>
            </a:lvl7pPr>
            <a:lvl8pPr marL="12181572" indent="0">
              <a:buNone/>
              <a:defRPr sz="6178" b="1"/>
            </a:lvl8pPr>
            <a:lvl9pPr marL="13921797" indent="0">
              <a:buNone/>
              <a:defRPr sz="617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72" y="11416583"/>
            <a:ext cx="14315312" cy="20741518"/>
          </a:xfrm>
        </p:spPr>
        <p:txBody>
          <a:bodyPr/>
          <a:lstStyle>
            <a:lvl1pPr>
              <a:defRPr sz="9085"/>
            </a:lvl1pPr>
            <a:lvl2pPr>
              <a:defRPr sz="7632"/>
            </a:lvl2pPr>
            <a:lvl3pPr>
              <a:defRPr sz="6905"/>
            </a:lvl3pPr>
            <a:lvl4pPr>
              <a:defRPr sz="6178"/>
            </a:lvl4pPr>
            <a:lvl5pPr>
              <a:defRPr sz="6178"/>
            </a:lvl5pPr>
            <a:lvl6pPr>
              <a:defRPr sz="6178"/>
            </a:lvl6pPr>
            <a:lvl7pPr>
              <a:defRPr sz="6178"/>
            </a:lvl7pPr>
            <a:lvl8pPr>
              <a:defRPr sz="6178"/>
            </a:lvl8pPr>
            <a:lvl9pPr>
              <a:defRPr sz="617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7" y="8058281"/>
            <a:ext cx="14320934" cy="3358307"/>
          </a:xfrm>
        </p:spPr>
        <p:txBody>
          <a:bodyPr anchor="b"/>
          <a:lstStyle>
            <a:lvl1pPr marL="0" indent="0">
              <a:buNone/>
              <a:defRPr sz="9085" b="1"/>
            </a:lvl1pPr>
            <a:lvl2pPr marL="1740225" indent="0">
              <a:buNone/>
              <a:defRPr sz="7632" b="1"/>
            </a:lvl2pPr>
            <a:lvl3pPr marL="3480450" indent="0">
              <a:buNone/>
              <a:defRPr sz="6905" b="1"/>
            </a:lvl3pPr>
            <a:lvl4pPr marL="5220675" indent="0">
              <a:buNone/>
              <a:defRPr sz="6178" b="1"/>
            </a:lvl4pPr>
            <a:lvl5pPr marL="6960897" indent="0">
              <a:buNone/>
              <a:defRPr sz="6178" b="1"/>
            </a:lvl5pPr>
            <a:lvl6pPr marL="8701122" indent="0">
              <a:buNone/>
              <a:defRPr sz="6178" b="1"/>
            </a:lvl6pPr>
            <a:lvl7pPr marL="10441347" indent="0">
              <a:buNone/>
              <a:defRPr sz="6178" b="1"/>
            </a:lvl7pPr>
            <a:lvl8pPr marL="12181572" indent="0">
              <a:buNone/>
              <a:defRPr sz="6178" b="1"/>
            </a:lvl8pPr>
            <a:lvl9pPr marL="13921797" indent="0">
              <a:buNone/>
              <a:defRPr sz="617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7" y="11416583"/>
            <a:ext cx="14320934" cy="20741518"/>
          </a:xfrm>
        </p:spPr>
        <p:txBody>
          <a:bodyPr/>
          <a:lstStyle>
            <a:lvl1pPr>
              <a:defRPr sz="9085"/>
            </a:lvl1pPr>
            <a:lvl2pPr>
              <a:defRPr sz="7632"/>
            </a:lvl2pPr>
            <a:lvl3pPr>
              <a:defRPr sz="6905"/>
            </a:lvl3pPr>
            <a:lvl4pPr>
              <a:defRPr sz="6178"/>
            </a:lvl4pPr>
            <a:lvl5pPr>
              <a:defRPr sz="6178"/>
            </a:lvl5pPr>
            <a:lvl6pPr>
              <a:defRPr sz="6178"/>
            </a:lvl6pPr>
            <a:lvl7pPr>
              <a:defRPr sz="6178"/>
            </a:lvl7pPr>
            <a:lvl8pPr>
              <a:defRPr sz="6178"/>
            </a:lvl8pPr>
            <a:lvl9pPr>
              <a:defRPr sz="617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6313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7732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5136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1" y="1433326"/>
            <a:ext cx="10659144" cy="6099957"/>
          </a:xfrm>
        </p:spPr>
        <p:txBody>
          <a:bodyPr anchor="b"/>
          <a:lstStyle>
            <a:lvl1pPr algn="l">
              <a:defRPr sz="7632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4" y="1433328"/>
            <a:ext cx="18112100" cy="30724777"/>
          </a:xfrm>
        </p:spPr>
        <p:txBody>
          <a:bodyPr/>
          <a:lstStyle>
            <a:lvl1pPr>
              <a:defRPr sz="12356"/>
            </a:lvl1pPr>
            <a:lvl2pPr>
              <a:defRPr sz="10539"/>
            </a:lvl2pPr>
            <a:lvl3pPr>
              <a:defRPr sz="9085"/>
            </a:lvl3pPr>
            <a:lvl4pPr>
              <a:defRPr sz="7632"/>
            </a:lvl4pPr>
            <a:lvl5pPr>
              <a:defRPr sz="7632"/>
            </a:lvl5pPr>
            <a:lvl6pPr>
              <a:defRPr sz="7632"/>
            </a:lvl6pPr>
            <a:lvl7pPr>
              <a:defRPr sz="7632"/>
            </a:lvl7pPr>
            <a:lvl8pPr>
              <a:defRPr sz="7632"/>
            </a:lvl8pPr>
            <a:lvl9pPr>
              <a:defRPr sz="763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71" y="7533281"/>
            <a:ext cx="10659144" cy="24624824"/>
          </a:xfrm>
        </p:spPr>
        <p:txBody>
          <a:bodyPr/>
          <a:lstStyle>
            <a:lvl1pPr marL="0" indent="0">
              <a:buNone/>
              <a:defRPr sz="5451"/>
            </a:lvl1pPr>
            <a:lvl2pPr marL="1740225" indent="0">
              <a:buNone/>
              <a:defRPr sz="4361"/>
            </a:lvl2pPr>
            <a:lvl3pPr marL="3480450" indent="0">
              <a:buNone/>
              <a:defRPr sz="3998"/>
            </a:lvl3pPr>
            <a:lvl4pPr marL="5220675" indent="0">
              <a:buNone/>
              <a:defRPr sz="3271"/>
            </a:lvl4pPr>
            <a:lvl5pPr marL="6960897" indent="0">
              <a:buNone/>
              <a:defRPr sz="3271"/>
            </a:lvl5pPr>
            <a:lvl6pPr marL="8701122" indent="0">
              <a:buNone/>
              <a:defRPr sz="3271"/>
            </a:lvl6pPr>
            <a:lvl7pPr marL="10441347" indent="0">
              <a:buNone/>
              <a:defRPr sz="3271"/>
            </a:lvl7pPr>
            <a:lvl8pPr marL="12181572" indent="0">
              <a:buNone/>
              <a:defRPr sz="3271"/>
            </a:lvl8pPr>
            <a:lvl9pPr marL="13921797" indent="0">
              <a:buNone/>
              <a:defRPr sz="327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5022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25199816"/>
            <a:ext cx="19439573" cy="2974983"/>
          </a:xfrm>
        </p:spPr>
        <p:txBody>
          <a:bodyPr anchor="b"/>
          <a:lstStyle>
            <a:lvl1pPr algn="l">
              <a:defRPr sz="7632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216645"/>
            <a:ext cx="19439573" cy="21599843"/>
          </a:xfrm>
        </p:spPr>
        <p:txBody>
          <a:bodyPr/>
          <a:lstStyle>
            <a:lvl1pPr marL="0" indent="0">
              <a:buNone/>
              <a:defRPr sz="12356"/>
            </a:lvl1pPr>
            <a:lvl2pPr marL="1740225" indent="0">
              <a:buNone/>
              <a:defRPr sz="10539"/>
            </a:lvl2pPr>
            <a:lvl3pPr marL="3480450" indent="0">
              <a:buNone/>
              <a:defRPr sz="9085"/>
            </a:lvl3pPr>
            <a:lvl4pPr marL="5220675" indent="0">
              <a:buNone/>
              <a:defRPr sz="7632"/>
            </a:lvl4pPr>
            <a:lvl5pPr marL="6960897" indent="0">
              <a:buNone/>
              <a:defRPr sz="7632"/>
            </a:lvl5pPr>
            <a:lvl6pPr marL="8701122" indent="0">
              <a:buNone/>
              <a:defRPr sz="7632"/>
            </a:lvl6pPr>
            <a:lvl7pPr marL="10441347" indent="0">
              <a:buNone/>
              <a:defRPr sz="7632"/>
            </a:lvl7pPr>
            <a:lvl8pPr marL="12181572" indent="0">
              <a:buNone/>
              <a:defRPr sz="7632"/>
            </a:lvl8pPr>
            <a:lvl9pPr marL="13921797" indent="0">
              <a:buNone/>
              <a:defRPr sz="7632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28174801"/>
            <a:ext cx="19439573" cy="4224969"/>
          </a:xfrm>
        </p:spPr>
        <p:txBody>
          <a:bodyPr/>
          <a:lstStyle>
            <a:lvl1pPr marL="0" indent="0">
              <a:buNone/>
              <a:defRPr sz="5451"/>
            </a:lvl1pPr>
            <a:lvl2pPr marL="1740225" indent="0">
              <a:buNone/>
              <a:defRPr sz="4361"/>
            </a:lvl2pPr>
            <a:lvl3pPr marL="3480450" indent="0">
              <a:buNone/>
              <a:defRPr sz="3998"/>
            </a:lvl3pPr>
            <a:lvl4pPr marL="5220675" indent="0">
              <a:buNone/>
              <a:defRPr sz="3271"/>
            </a:lvl4pPr>
            <a:lvl5pPr marL="6960897" indent="0">
              <a:buNone/>
              <a:defRPr sz="3271"/>
            </a:lvl5pPr>
            <a:lvl6pPr marL="8701122" indent="0">
              <a:buNone/>
              <a:defRPr sz="3271"/>
            </a:lvl6pPr>
            <a:lvl7pPr marL="10441347" indent="0">
              <a:buNone/>
              <a:defRPr sz="3271"/>
            </a:lvl7pPr>
            <a:lvl8pPr marL="12181572" indent="0">
              <a:buNone/>
              <a:defRPr sz="3271"/>
            </a:lvl8pPr>
            <a:lvl9pPr marL="13921797" indent="0">
              <a:buNone/>
              <a:defRPr sz="327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251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441658"/>
            <a:ext cx="29159359" cy="5999956"/>
          </a:xfrm>
          <a:prstGeom prst="rect">
            <a:avLst/>
          </a:prstGeom>
        </p:spPr>
        <p:txBody>
          <a:bodyPr vert="horz" lIns="95772" tIns="47886" rIns="95772" bIns="47886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8399942"/>
            <a:ext cx="29159359" cy="23758163"/>
          </a:xfrm>
          <a:prstGeom prst="rect">
            <a:avLst/>
          </a:prstGeom>
        </p:spPr>
        <p:txBody>
          <a:bodyPr vert="horz" lIns="95772" tIns="47886" rIns="95772" bIns="47886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33366427"/>
            <a:ext cx="7559834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l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389B-CDBC-4E01-9C0C-D314A0071E28}" type="datetimeFigureOut">
              <a:rPr lang="pt-BR" smtClean="0"/>
              <a:pPr/>
              <a:t>06/07/2023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33366427"/>
            <a:ext cx="10259775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ct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33366427"/>
            <a:ext cx="7559834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A7BA-8BE7-4201-9130-BBD878881C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934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80450" rtl="0" eaLnBrk="1" latinLnBrk="0" hangingPunct="1">
        <a:spcBef>
          <a:spcPct val="0"/>
        </a:spcBef>
        <a:buNone/>
        <a:defRPr sz="16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5169" indent="-1305169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56" kern="1200">
          <a:solidFill>
            <a:schemeClr val="tx1"/>
          </a:solidFill>
          <a:latin typeface="+mn-lt"/>
          <a:ea typeface="+mn-ea"/>
          <a:cs typeface="+mn-cs"/>
        </a:defRPr>
      </a:lvl1pPr>
      <a:lvl2pPr marL="2827864" indent="-1087639" algn="l" defTabSz="3480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539" kern="1200">
          <a:solidFill>
            <a:schemeClr val="tx1"/>
          </a:solidFill>
          <a:latin typeface="+mn-lt"/>
          <a:ea typeface="+mn-ea"/>
          <a:cs typeface="+mn-cs"/>
        </a:defRPr>
      </a:lvl2pPr>
      <a:lvl3pPr marL="4350563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85" kern="1200">
          <a:solidFill>
            <a:schemeClr val="tx1"/>
          </a:solidFill>
          <a:latin typeface="+mn-lt"/>
          <a:ea typeface="+mn-ea"/>
          <a:cs typeface="+mn-cs"/>
        </a:defRPr>
      </a:lvl3pPr>
      <a:lvl4pPr marL="6090784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32" kern="1200">
          <a:solidFill>
            <a:schemeClr val="tx1"/>
          </a:solidFill>
          <a:latin typeface="+mn-lt"/>
          <a:ea typeface="+mn-ea"/>
          <a:cs typeface="+mn-cs"/>
        </a:defRPr>
      </a:lvl4pPr>
      <a:lvl5pPr marL="7831009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»"/>
        <a:defRPr sz="7632" kern="1200">
          <a:solidFill>
            <a:schemeClr val="tx1"/>
          </a:solidFill>
          <a:latin typeface="+mn-lt"/>
          <a:ea typeface="+mn-ea"/>
          <a:cs typeface="+mn-cs"/>
        </a:defRPr>
      </a:lvl5pPr>
      <a:lvl6pPr marL="9571235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6pPr>
      <a:lvl7pPr marL="11311460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7pPr>
      <a:lvl8pPr marL="13051685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8pPr>
      <a:lvl9pPr marL="14791910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1pPr>
      <a:lvl2pPr marL="1740225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2pPr>
      <a:lvl3pPr marL="3480450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3pPr>
      <a:lvl4pPr marL="5220675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4pPr>
      <a:lvl5pPr marL="696089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5pPr>
      <a:lvl6pPr marL="8701122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6pPr>
      <a:lvl7pPr marL="1044134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7pPr>
      <a:lvl8pPr marL="12181572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8pPr>
      <a:lvl9pPr marL="1392179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8604" y="4318349"/>
            <a:ext cx="19882656" cy="20232723"/>
          </a:xfrm>
          <a:prstGeom prst="rect">
            <a:avLst/>
          </a:prstGeom>
        </p:spPr>
        <p:txBody>
          <a:bodyPr wrap="square" lIns="81416" tIns="40706" rIns="81416" bIns="40706">
            <a:spAutoFit/>
          </a:bodyPr>
          <a:lstStyle/>
          <a:p>
            <a:pPr algn="ctr"/>
            <a:r>
              <a:rPr lang="pt-BR" sz="4361" b="1" u="sng" kern="0" dirty="0"/>
              <a:t>INSTRUÇÕES PARA ELABORAÇÃO DO POSTER </a:t>
            </a:r>
          </a:p>
          <a:p>
            <a:pPr algn="ctr"/>
            <a:r>
              <a:rPr lang="pt-BR" sz="4361" b="1" dirty="0">
                <a:ea typeface="Times New Roman" panose="02020603050405020304" pitchFamily="18" charset="0"/>
              </a:rPr>
              <a:t> </a:t>
            </a:r>
            <a:endParaRPr lang="pt-BR" sz="4361" dirty="0">
              <a:ea typeface="Times New Roman" panose="02020603050405020304" pitchFamily="18" charset="0"/>
            </a:endParaRPr>
          </a:p>
          <a:p>
            <a:pPr algn="ctr"/>
            <a:r>
              <a:rPr lang="pt-BR" sz="4361" b="1" dirty="0">
                <a:ea typeface="Times New Roman" panose="02020603050405020304" pitchFamily="18" charset="0"/>
              </a:rPr>
              <a:t> </a:t>
            </a:r>
            <a:endParaRPr lang="pt-BR" sz="4361" dirty="0">
              <a:ea typeface="Times New Roman" panose="02020603050405020304" pitchFamily="18" charset="0"/>
            </a:endParaRPr>
          </a:p>
          <a:p>
            <a:pPr indent="400285" algn="just"/>
            <a:r>
              <a:rPr lang="pt-BR" sz="4400" dirty="0">
                <a:latin typeface="+mj-lt"/>
                <a:ea typeface="Times New Roman" panose="02020603050405020304" pitchFamily="18" charset="0"/>
              </a:rPr>
              <a:t>Cada autor disporá de uma área de 0,90 centímetro de largura por 1,0 metro de altura para expor o seu trabalho.</a:t>
            </a:r>
          </a:p>
          <a:p>
            <a:pPr indent="400285" algn="just"/>
            <a:endParaRPr lang="pt-BR" sz="4400" dirty="0">
              <a:latin typeface="+mj-lt"/>
              <a:ea typeface="Times New Roman" panose="02020603050405020304" pitchFamily="18" charset="0"/>
            </a:endParaRP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A informação contida por pôster deverá abranger os tópicos: INTRODUÇÃO, MATERIAL E MÉTODOS, RESULTADOS E CONCLUSÕES.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O Título deverá ser escrito no início do pôster, centralizado, com letras maiores que do texto normal, e logo abaixo conter o nome completo dos autores, sendo que o primeiro autor deve ser o aluno de iniciação, seguido o do supervisor na instituição de ensino (quando houver) ou do </a:t>
            </a:r>
            <a:r>
              <a:rPr lang="pt-BR" sz="4361" dirty="0" err="1">
                <a:latin typeface="+mj-lt"/>
                <a:ea typeface="Times New Roman" panose="02020603050405020304" pitchFamily="18" charset="0"/>
              </a:rPr>
              <a:t>co-orientador</a:t>
            </a:r>
            <a:r>
              <a:rPr lang="pt-BR" sz="4361" dirty="0">
                <a:latin typeface="+mj-lt"/>
                <a:ea typeface="Times New Roman" panose="02020603050405020304" pitchFamily="18" charset="0"/>
              </a:rPr>
              <a:t> e do orientador do IDR-Paraná.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Colocar a logomarca da instituição financiadora da bolsa e do IDR-Paraná. Se quiser pode colocar a logomarca da universidade do aluno.</a:t>
            </a:r>
          </a:p>
          <a:p>
            <a:pPr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Recomenda-se: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Utilizar pouco texto, resumindo a informação ao mínimo necessário;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Apresentar somente os resultados mais importantes, utilizando preferencialmente figuras (gráficos, tabelas, fotos).  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Resumir o material e métodos, utilizando tópicos e esquemas.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 Não é obrigatório colocar as referências bibliográficas, somente se tiverem sido citadas no pôster.</a:t>
            </a:r>
          </a:p>
          <a:p>
            <a:pPr marL="623066" indent="-623066" algn="just">
              <a:buFontTx/>
              <a:buChar char="-"/>
            </a:pPr>
            <a:r>
              <a:rPr lang="pt-BR" sz="4361" dirty="0">
                <a:latin typeface="+mj-lt"/>
                <a:ea typeface="Times New Roman" panose="02020603050405020304" pitchFamily="18" charset="0"/>
              </a:rPr>
              <a:t>Utilizar letras grandes (mínimo 25), de forma que se consiga ler com facilidade a 1 metro de distância ou mais.</a:t>
            </a:r>
          </a:p>
          <a:p>
            <a:pPr marL="623066" indent="-623066" algn="just">
              <a:buFontTx/>
              <a:buChar char="-"/>
            </a:pPr>
            <a:r>
              <a:rPr lang="pt-BR" sz="4361" dirty="0">
                <a:latin typeface="+mj-lt"/>
                <a:ea typeface="Times New Roman" panose="02020603050405020304" pitchFamily="18" charset="0"/>
              </a:rPr>
              <a:t>Evitar utilizar uma ilustração (foto, esquema) como fundo.</a:t>
            </a:r>
          </a:p>
          <a:p>
            <a:pPr indent="400285" algn="just"/>
            <a:endParaRPr lang="pt-BR" sz="4361" dirty="0">
              <a:latin typeface="+mj-lt"/>
              <a:ea typeface="Times New Roman" panose="02020603050405020304" pitchFamily="18" charset="0"/>
            </a:endParaRPr>
          </a:p>
          <a:p>
            <a:pPr indent="400285" algn="just"/>
            <a:endParaRPr lang="pt-BR" sz="4361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39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58484" y="3088432"/>
            <a:ext cx="24869070" cy="2746765"/>
          </a:xfrm>
        </p:spPr>
        <p:txBody>
          <a:bodyPr>
            <a:normAutofit/>
          </a:bodyPr>
          <a:lstStyle/>
          <a:p>
            <a:r>
              <a:rPr lang="pt-BR" sz="6700" dirty="0" smtClean="0"/>
              <a:t>COLOCAR AQUI O TÍTULO</a:t>
            </a:r>
            <a:endParaRPr lang="pt-BR" sz="5400" dirty="0"/>
          </a:p>
        </p:txBody>
      </p:sp>
      <p:sp>
        <p:nvSpPr>
          <p:cNvPr id="5" name="Retângulo 4"/>
          <p:cNvSpPr/>
          <p:nvPr/>
        </p:nvSpPr>
        <p:spPr>
          <a:xfrm>
            <a:off x="22234923" y="33270408"/>
            <a:ext cx="4186988" cy="1831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157"/>
          </a:p>
        </p:txBody>
      </p:sp>
      <p:sp>
        <p:nvSpPr>
          <p:cNvPr id="6" name="CaixaDeTexto 5"/>
          <p:cNvSpPr txBox="1"/>
          <p:nvPr/>
        </p:nvSpPr>
        <p:spPr>
          <a:xfrm>
            <a:off x="22496609" y="33430725"/>
            <a:ext cx="3663615" cy="1434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7" dirty="0"/>
              <a:t>Colocar aqui logo do financiador da bolsa: CNPq ou Fundação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7484208" y="33287601"/>
            <a:ext cx="4186988" cy="1831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157"/>
          </a:p>
        </p:txBody>
      </p:sp>
      <p:sp>
        <p:nvSpPr>
          <p:cNvPr id="9" name="CaixaDeTexto 8"/>
          <p:cNvSpPr txBox="1"/>
          <p:nvPr/>
        </p:nvSpPr>
        <p:spPr>
          <a:xfrm>
            <a:off x="7675592" y="33123745"/>
            <a:ext cx="3663615" cy="1881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7" dirty="0"/>
              <a:t>Colocar aqui logo da universidade ou outro que o orientador indicar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262540" y="1205600"/>
            <a:ext cx="24986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XXXI </a:t>
            </a:r>
            <a:r>
              <a:rPr lang="pt-BR" sz="40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SEMINÁRIO DO PROGRAMA DE INICIAÇÃO CIENTÍFICA </a:t>
            </a:r>
            <a:endParaRPr lang="pt-BR" sz="4000" b="1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XIII </a:t>
            </a:r>
            <a:r>
              <a:rPr lang="pt-BR" sz="40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SEMINÁRIO DO PROGRAMA EM DESENVOLVIMENTO TECNOLÓGICO E </a:t>
            </a:r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INOVAÇÃO</a:t>
            </a:r>
          </a:p>
          <a:p>
            <a:pPr algn="ctr"/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SEMINÁRIO DO PROGRAMA DE INICIAÇÃO EM EXTENSÃO</a:t>
            </a:r>
            <a:endParaRPr lang="pt-BR" sz="40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600894" y="5150863"/>
            <a:ext cx="12727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Orientado, Coorientador (se houver), Orientador</a:t>
            </a:r>
            <a:endParaRPr lang="pt-BR" sz="4800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3" name="Imagem 7" descr="Placa vermelha com letras brancas em fundo preto&#10;&#10;Descrição gerada automaticamente com confiança m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64655" y="33290341"/>
            <a:ext cx="3841948" cy="17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m 16" descr="LOGOS_IDR_H_Sem_Descritiv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4802" y="33430477"/>
            <a:ext cx="5413259" cy="10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3980" y="32444622"/>
            <a:ext cx="3307071" cy="183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872418" y="27682281"/>
            <a:ext cx="2435860" cy="44253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/>
              <a:t>Logos</a:t>
            </a:r>
            <a:r>
              <a:rPr lang="pt-BR" sz="28157" dirty="0"/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03889" y="28883343"/>
            <a:ext cx="5592099" cy="172176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81050" y="31588331"/>
            <a:ext cx="6037776" cy="2419719"/>
          </a:xfrm>
          <a:prstGeom prst="rect">
            <a:avLst/>
          </a:prstGeom>
        </p:spPr>
      </p:pic>
      <p:pic>
        <p:nvPicPr>
          <p:cNvPr id="7" name="Imagem 7" descr="Placa vermelha com letras brancas em fundo preto&#10;&#10;Descrição gerada automaticamente com confiança m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56228" y="31530539"/>
            <a:ext cx="5279005" cy="235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80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64</Words>
  <Application>Microsoft Office PowerPoint</Application>
  <PresentationFormat>Personalizar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COLOCAR AQUI O TÍTULO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Giovana</dc:creator>
  <cp:lastModifiedBy>eiapar-34673</cp:lastModifiedBy>
  <cp:revision>38</cp:revision>
  <dcterms:created xsi:type="dcterms:W3CDTF">2016-07-04T13:08:59Z</dcterms:created>
  <dcterms:modified xsi:type="dcterms:W3CDTF">2023-07-06T11:49:46Z</dcterms:modified>
</cp:coreProperties>
</file>