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03" r:id="rId2"/>
    <p:sldId id="258" r:id="rId3"/>
    <p:sldId id="272" r:id="rId4"/>
    <p:sldId id="302" r:id="rId5"/>
    <p:sldId id="271" r:id="rId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3680">
          <p15:clr>
            <a:srgbClr val="A4A3A4"/>
          </p15:clr>
        </p15:guide>
        <p15:guide id="4" orient="horz" pos="432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022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pos="7038">
          <p15:clr>
            <a:srgbClr val="A4A3A4"/>
          </p15:clr>
        </p15:guide>
        <p15:guide id="9" pos="3840">
          <p15:clr>
            <a:srgbClr val="A4A3A4"/>
          </p15:clr>
        </p15:guide>
        <p15:guide id="10">
          <p15:clr>
            <a:srgbClr val="A4A3A4"/>
          </p15:clr>
        </p15:guide>
        <p15:guide id="11" pos="7680">
          <p15:clr>
            <a:srgbClr val="A4A3A4"/>
          </p15:clr>
        </p15:guide>
        <p15:guide id="12" pos="642">
          <p15:clr>
            <a:srgbClr val="A4A3A4"/>
          </p15:clr>
        </p15:guide>
        <p15:guide id="13" pos="5813">
          <p15:clr>
            <a:srgbClr val="A4A3A4"/>
          </p15:clr>
        </p15:guide>
        <p15:guide id="14" pos="6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0"/>
    <a:srgbClr val="455861"/>
    <a:srgbClr val="009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717"/>
  </p:normalViewPr>
  <p:slideViewPr>
    <p:cSldViewPr snapToGrid="0" snapToObjects="1">
      <p:cViewPr varScale="1">
        <p:scale>
          <a:sx n="62" d="100"/>
          <a:sy n="62" d="100"/>
        </p:scale>
        <p:origin x="584" y="36"/>
      </p:cViewPr>
      <p:guideLst>
        <p:guide orient="horz" pos="323"/>
        <p:guide orient="horz" pos="4020"/>
        <p:guide orient="horz" pos="3680"/>
        <p:guide orient="horz" pos="4320"/>
        <p:guide orient="horz"/>
        <p:guide orient="horz" pos="3022"/>
        <p:guide orient="horz" pos="2160"/>
        <p:guide pos="7038"/>
        <p:guide pos="3840"/>
        <p:guide/>
        <p:guide pos="7680"/>
        <p:guide pos="642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2AC222-F178-4425-AC39-517F70C6B7E0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201EF8-627D-46F5-A60D-4B35FF6644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50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44D548-EE2C-4A98-BACB-F584E2FBE91A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02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E2259C-0204-4E8C-A70D-ADD266D1E9C3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6211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FF75D8-E908-4790-BF3C-8EEEC216F198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293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F4E93-F389-406A-A3E8-5AEDEFC83B86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688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70AD2-B0A5-4C25-9896-A6746E889C98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12A12C5-96F6-4E97-8473-705E555B7E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27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9DF585-F05A-43F0-890C-9168BDAF5B54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8CAE5AD-305A-4262-A8D2-6B258755FD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8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A613AD-8589-43E0-AF11-1D59E0EEAF2C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6A0309-B7C3-45BB-A05C-A7C82CFC46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86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1F51F1-9918-448B-A998-356FDA8EAD8D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952980-9483-4E4C-915D-C764CD86F6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18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50DA05-16FD-4AE4-B84D-E3D51FEEC403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0E318B-20D4-43D2-860E-2A5174C6A6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590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078696-BE6E-4037-A599-3E72036F5E18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FE5350-3140-4A26-AFC2-AA90B548D2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1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F3EFEA-3F53-45CC-A354-3BC8DA811D67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66EC10-552A-4A91-87A3-32A4EE77C5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30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B9C07-E8F6-4313-ACEA-6D0F9A0D0C44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5C7B61F-B5A5-4B8D-87D4-8196CA9670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44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3C4F5-3E1D-491A-9E5D-437600A722D9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F5EE0D-4109-40A8-B793-DF307A3092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05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BCFB68-EF9D-46DA-8839-8DF3956A8522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F2CE46E-9D41-48EE-A62C-F840C33B7C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3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B41C93-6EE4-4C0C-9D3A-ACDF40071DE7}" type="datetimeFigureOut">
              <a:rPr lang="pt-BR"/>
              <a:pPr>
                <a:defRPr/>
              </a:pPr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A2AE25B-3B8B-4245-B05C-1F97C27DFF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2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0"/>
            <a:ext cx="12192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1019175" y="4675188"/>
            <a:ext cx="5076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pt-BR" altLang="pt-BR" sz="2800" b="1" dirty="0">
                <a:solidFill>
                  <a:srgbClr val="45586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TÍTULO ......................</a:t>
            </a:r>
          </a:p>
          <a:p>
            <a:pPr eaLnBrk="1" hangingPunct="1">
              <a:lnSpc>
                <a:spcPts val="2838"/>
              </a:lnSpc>
            </a:pPr>
            <a:endParaRPr lang="pt-BR" altLang="pt-BR" sz="800" dirty="0">
              <a:solidFill>
                <a:srgbClr val="45586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pt-BR" altLang="pt-BR" sz="2400" dirty="0">
                <a:solidFill>
                  <a:srgbClr val="45586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Autores....................</a:t>
            </a:r>
          </a:p>
        </p:txBody>
      </p:sp>
      <p:pic>
        <p:nvPicPr>
          <p:cNvPr id="13316" name="Imagem 7" descr="Placa vermelha com letras brancas em fundo preto&#10;&#10;Descrição gerada automaticamente com confiança m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773238"/>
            <a:ext cx="218047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06450"/>
            <a:ext cx="16779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03213" y="284163"/>
            <a:ext cx="405606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XXXIII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CIENTÍFICA </a:t>
            </a:r>
          </a:p>
          <a:p>
            <a:pPr algn="ctr">
              <a:defRPr/>
            </a:pPr>
            <a:endParaRPr lang="pt-BR" sz="2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XV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DESENVOLVIMENTO TECNOLÓGICO E INOVAÇÃO</a:t>
            </a:r>
          </a:p>
          <a:p>
            <a:pPr algn="ctr">
              <a:defRPr/>
            </a:pPr>
            <a:endParaRPr lang="pt-BR" sz="2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III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EXTENSÃO</a:t>
            </a:r>
          </a:p>
          <a:p>
            <a:pPr>
              <a:defRPr/>
            </a:pPr>
            <a:endParaRPr lang="pt-BR" sz="2000" dirty="0">
              <a:latin typeface="Candara" panose="020E0502030303020204" pitchFamily="34" charset="0"/>
            </a:endParaRPr>
          </a:p>
        </p:txBody>
      </p:sp>
      <p:pic>
        <p:nvPicPr>
          <p:cNvPr id="13319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631825"/>
            <a:ext cx="19542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6"/>
          <p:cNvSpPr/>
          <p:nvPr/>
        </p:nvSpPr>
        <p:spPr>
          <a:xfrm>
            <a:off x="0" y="0"/>
            <a:ext cx="8077200" cy="68580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3" name="CaixaDeTexto 7"/>
          <p:cNvSpPr txBox="1">
            <a:spLocks noChangeArrowheads="1"/>
          </p:cNvSpPr>
          <p:nvPr/>
        </p:nvSpPr>
        <p:spPr bwMode="auto">
          <a:xfrm>
            <a:off x="1019175" y="512763"/>
            <a:ext cx="5076825" cy="95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......................</a:t>
            </a:r>
          </a:p>
          <a:p>
            <a:pPr eaLnBrk="1" hangingPunct="1"/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 ......................................</a:t>
            </a:r>
          </a:p>
        </p:txBody>
      </p:sp>
      <p:pic>
        <p:nvPicPr>
          <p:cNvPr id="15364" name="Imagem 5" descr="Logotipo&#10;&#10;Descrição gerada automa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148263"/>
            <a:ext cx="183515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611688"/>
            <a:ext cx="184943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489861" y="1142971"/>
            <a:ext cx="44287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XXXIII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CIENTÍFICA </a:t>
            </a:r>
          </a:p>
          <a:p>
            <a:pPr algn="ctr">
              <a:defRPr/>
            </a:pPr>
            <a:endParaRPr lang="pt-B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XV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DESENVOLVIMENTO TECNOLÓGICO E INOVAÇÃO</a:t>
            </a:r>
          </a:p>
          <a:p>
            <a:pPr algn="ctr">
              <a:defRPr/>
            </a:pPr>
            <a:endParaRPr lang="pt-B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III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EXTENSÃO</a:t>
            </a:r>
          </a:p>
          <a:p>
            <a:pPr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7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075238"/>
            <a:ext cx="13970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0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5408613"/>
            <a:ext cx="8826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m 14" descr="Logotipo&#10;&#10;Descrição gerad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25" y="5530850"/>
            <a:ext cx="9874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38" y="4384675"/>
            <a:ext cx="8270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m 14" descr="Logotipo&#10;&#10;Descrição gerada automa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8" y="5581650"/>
            <a:ext cx="9255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73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m 4" descr="Desenho de pessoa e texto branco&#10;&#10;Descrição gerada automaticamente com confiança m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5035550"/>
            <a:ext cx="14811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m 6" descr="Placa vermelha com letras brancas em fundo preto&#10;&#10;Descrição gerada automaticamente com confiança m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5811838"/>
            <a:ext cx="1196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64</Words>
  <Application>Microsoft Office PowerPoint</Application>
  <PresentationFormat>Widescreen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DejaVu Sans Condensed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Conta da Microsoft</cp:lastModifiedBy>
  <cp:revision>133</cp:revision>
  <cp:lastPrinted>2019-02-12T10:51:29Z</cp:lastPrinted>
  <dcterms:created xsi:type="dcterms:W3CDTF">2019-02-06T16:41:46Z</dcterms:created>
  <dcterms:modified xsi:type="dcterms:W3CDTF">2025-07-22T11:42:52Z</dcterms:modified>
</cp:coreProperties>
</file>